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8288000" cy="10287000"/>
  <p:notesSz cx="6858000" cy="9144000"/>
  <p:embeddedFontLst>
    <p:embeddedFont>
      <p:font typeface="Another Shabby" panose="020B0604020202020204" charset="0"/>
      <p:regular r:id="rId17"/>
    </p:embeddedFont>
    <p:embeddedFont>
      <p:font typeface="Arimo" panose="020B0604020202020204" charset="0"/>
      <p:regular r:id="rId18"/>
    </p:embeddedFont>
    <p:embeddedFont>
      <p:font typeface="Arimo Bold" panose="020B0604020202020204" charset="0"/>
      <p:regular r:id="rId19"/>
    </p:embeddedFont>
    <p:embeddedFont>
      <p:font typeface="Bebas Neue Cyrillic" panose="020B0604020202020204" charset="0"/>
      <p:regular r:id="rId20"/>
    </p:embeddedFont>
    <p:embeddedFont>
      <p:font typeface="Montserrat Bold" panose="020B0604020202020204" charset="0"/>
      <p:regular r:id="rId21"/>
    </p:embeddedFont>
    <p:embeddedFont>
      <p:font typeface="Open Sans" panose="020B0606030504020204" pitchFamily="34" charset="0"/>
      <p:regular r:id="rId22"/>
    </p:embeddedFont>
    <p:embeddedFont>
      <p:font typeface="Open Sans Bold" panose="020B0806030504020204" charset="0"/>
      <p:regular r:id="rId23"/>
    </p:embeddedFont>
    <p:embeddedFont>
      <p:font typeface="Roboto Bold" panose="020B0604020202020204" charset="0"/>
      <p:regular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3" d="100"/>
          <a:sy n="53" d="100"/>
        </p:scale>
        <p:origin x="802"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12.09.2024</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https://childrenofwar.gov.ua/</a:t>
            </a:r>
          </a:p>
          <a:p>
            <a:endParaRPr lang="en-US"/>
          </a:p>
          <a:p>
            <a:r>
              <a:rPr lang="en-US"/>
              <a:t>https://www.reuters.com/world/europe/moscow-says-700000-children-ukraine-conflict-zones-now-russia-2023-07-03/</a:t>
            </a:r>
          </a:p>
          <a:p>
            <a:endParaRPr lang="en-US"/>
          </a:p>
          <a:p>
            <a:r>
              <a:rPr lang="en-US"/>
              <a:t>https://www.euronews.com/2022/04/12/nearly-two-thirds-of-ukrainian-children-displaced-by-war-says-un</a:t>
            </a:r>
          </a:p>
          <a:p>
            <a:endParaRPr lang="en-US"/>
          </a:p>
          <a:p>
            <a:r>
              <a:rPr lang="en-US"/>
              <a:t>https://www.unicef.org/press-releases/number-displaced-children-reaches-new-high-433-million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Неприбуткові організації, дитячі будинки та державні установи можуть співпрацювати з “Find My Parent", завантажуючи дані про дітей, які вважаються зниклими безвісти або перебувають у зоні ризику зникнення. Це допомагає НПУ возз'єднати більше сімей. </a:t>
            </a:r>
          </a:p>
          <a:p>
            <a:endParaRPr lang="en-US"/>
          </a:p>
          <a:p>
            <a:r>
              <a:rPr lang="en-US"/>
              <a:t>Нагадайте учасникам, щоб вони завантажили додаток і поділилися ним зі своїми сім'ями та друзями.</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Find My Parent - американська неприбуткова організація. Вона була заснована у 2020 році батьками викрадених дітей з метою допомогти дітям возз'єднатися зі своїми сім'ями. Find My Parent запустила свій перший мобільний додаток (Find My Parent) для всіх дітей та сімей, які були розлучені з будь-якої причини (викрадення, збройний конфлікт, стихійне лихо, усиновлення, торгівля людьми). А коли в Україні почалася війна, організація захотіла допомогти українським дітям і сім’ям.</a:t>
            </a:r>
          </a:p>
          <a:p>
            <a:endParaRPr lang="en-US"/>
          </a:p>
          <a:p>
            <a:r>
              <a:rPr lang="en-US"/>
              <a:t>25 листопада 2022 року Ігор Клименко, нинішній міністр внутрішніх справ України, а тоді голова Національної поліції України (НПУ), підписав Меморандум про взаєморозуміння з організацією "Find My Parent", зареєстрованою в США неприбутковою організацією 501(c)(3), щодо співпраці у поверненні зниклих українських дітей. Відтоді "Find My Parent" та НПУ спільно працювали над створенням мобільного додатку "Reunite Ukraine" для українців. Додаток був запущений у квітні 2023 року.</a:t>
            </a:r>
          </a:p>
          <a:p>
            <a:endParaRPr lang="en-US"/>
          </a:p>
          <a:p>
            <a:r>
              <a:rPr lang="en-US"/>
              <a:t>Find My Parent використовує найвищі стандарти безпеки для захисту даних - ті самі стандарти, що застосовуються банками, лікарнями та урядами. Механізми захисту даних відповідають європейським та українським стандартам і законам.</a:t>
            </a:r>
          </a:p>
          <a:p>
            <a:endParaRPr lang="en-US"/>
          </a:p>
          <a:p>
            <a:r>
              <a:rPr lang="en-US"/>
              <a:t>Ніхто не може здійснювати пошук по даних та людях, які користуються додатком. Всі збіги проходять перевірку в НПУ.</a:t>
            </a:r>
          </a:p>
          <a:p>
            <a:endParaRPr lang="en-US"/>
          </a:p>
          <a:p>
            <a:r>
              <a:rPr lang="en-US"/>
              <a:t>Важливо, щоб усі українці зареєструвалися в додатку, навіть якщо ніхто з їхніх рідних не зник безвісти. Адже якщо хтось все ж таки зникне безвісти або буде відокремлений від рідних, возз'єднати їх буде набагато швидше, якщо вони вже створять профіль у додатку.</a:t>
            </a:r>
          </a:p>
          <a:p>
            <a:endParaRPr lang="en-US"/>
          </a:p>
          <a:p>
            <a:r>
              <a:rPr lang="en-US"/>
              <a:t>Додаток також можна використовувати для встановлення збігу із загиблими та членами їхніх родин, тому ми наполегливо рекомендуємо всім військовослужбовцям також користуватися цим додатком.</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Користувачі можуть розпочати з безкоштовного завантаження мобільного додатку. Вони можуть зареєструватися за допомогою номера мобільного телефону, електронної пошти, облікового запису Apple або Google. Вони повинні підтвердити свій обліковий запис за допомогою електронної пошти або SMS.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Користувачі повинні пройти процес верифікації, який вимагає від них завантажити селфі з посвідченням особи. Діти можуть додати лише селфі, оскільки ми розуміємо, що вони можуть не мати доступу до посвідчення особи. Всі дорослі повинні додати селфі та посвідчення особи (з будь-якої країни). Національна поліція України перевіряє всіх користувачів.</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Після схвалення користувачі можуть почати створювати свої профілі, додаючи стільки інформації про себе і свою сім'ю, скільки вони бажають. Існує понад 25 типів інформації, яку можуть вводити користувачі.</a:t>
            </a:r>
          </a:p>
          <a:p>
            <a:endParaRPr lang="en-US"/>
          </a:p>
          <a:p>
            <a:r>
              <a:rPr lang="en-US"/>
              <a:t>Користувачі можуть вводити необмежену кількість адрес, номерів телефонів, компаній, в яких вони працювали тощо, і ці дані можна вводити англійською, українською, російською та іншими мовами.  Користувачі також можуть завантажувати фотографії - знову ж таки, стільки, скільки забажають.</a:t>
            </a:r>
          </a:p>
          <a:p>
            <a:endParaRPr lang="en-US"/>
          </a:p>
          <a:p>
            <a:r>
              <a:rPr lang="en-US"/>
              <a:t>Чим більше даних і фотографій додадуть користувачі, тим швидше будуть встановлені збіги.</a:t>
            </a:r>
          </a:p>
          <a:p>
            <a:endParaRPr lang="en-US"/>
          </a:p>
          <a:p>
            <a:r>
              <a:rPr lang="en-US"/>
              <a:t>Знову ж таки - ніхто не зможе побачити ці дані! Доступ до них матиме лише Нацполіція для підтвердження збігів.</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Після завершення початкового процесу заповнення даних технологія штучного інтелекту Find My Parent починає роботу з пошуку збігів. Це відбувається за лічені секунди, а не дні, тижні чи роки. Технологія шукає відповідні точки даних, збіги зображень і використовує розпізнавання облич, щоб ідентифікувати одну й ту саму людину на кількох фотографіях. Як тільки збіг знайдено, про це повідомляється Національна поліція України (НПУ), яка може підтвердити зв'язок, особливо якщо йдеться про неповнолітню особу. Після того, як НПУ підтверджує збіг, обидва користувачі отримують сповіщення. </a:t>
            </a:r>
          </a:p>
          <a:p>
            <a:endParaRPr lang="en-US"/>
          </a:p>
          <a:p>
            <a:r>
              <a:rPr lang="en-US"/>
              <a:t>Конфіденційність є надзвичайно важливим компонентом додатку "Reunite Ukraine". Обидва користувачі повинні дати згоду на спілкування після того, як буде знайдено збіг інформації. Після того, як користувачі погоджуються на спілкування, вони можуть надсилати один одному повідомлення безпосередньо в нашому додатку. Користувачі мають повний контроль над тим, щоб зупинити або заблокувати спілкування в будь-який час і контролювати свої дані, тому вони можуть редагувати або видаляти дані та зображення, які вони ввели в додатку, в будь-який час.</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Ця перша в історії централізована міжнародна база даних, яка постійно шукає користувачів серед заяв про зникнення людей за допомогою штучного інтелекту. Таким чином, якщо дитина, про зникнення якої було заявлено в поліцію, створить профіль на Reunite Ukraine, поліція отримає відповідне повідомлення. Якщо дитину знайдуть жебракуючою на вулицях європейського міста, місцева поліція може завантажити профіль і фотографію цієї дитини, і вона буде знайдена, якщо її вважають зниклою в Україні або якщо її сім'я має профіль у додатку.</a:t>
            </a:r>
          </a:p>
          <a:p>
            <a:endParaRPr lang="en-US"/>
          </a:p>
          <a:p>
            <a:r>
              <a:rPr lang="en-US"/>
              <a:t>Це також важливо для дітей, які перебувають у зоні ризику зникнення, але ще не зникли безвісти, наприклад, вихованців дитячих будинків або дітей на окупованих територіях. Якщо ці діти будуть розлучені з їхніми близькими, наша технологія може допомогти їм швидше возз'єднатися.</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Reunite Ukraine</a:t>
            </a:r>
          </a:p>
          <a:p>
            <a:r>
              <a:rPr lang="en-US"/>
              <a:t>Запитання і відповіді</a:t>
            </a:r>
          </a:p>
          <a:p>
            <a:endParaRPr lang="en-US"/>
          </a:p>
          <a:p>
            <a:r>
              <a:rPr lang="en-US"/>
              <a:t>Чи можу я шукати свою сім'ю за допомогою мобільного додатку? </a:t>
            </a:r>
          </a:p>
          <a:p>
            <a:endParaRPr lang="en-US"/>
          </a:p>
          <a:p>
            <a:r>
              <a:rPr lang="en-US"/>
              <a:t>Для захисту користувачів усі профілі для перегляду і пошуку у додатку закриті. Лише у випадку можливого збігу даних з іншим профілем, Ви отримаєте сповіщення та можливість написати людині, яку Ви можливо шукаєте.</a:t>
            </a:r>
          </a:p>
          <a:p>
            <a:endParaRPr lang="en-US"/>
          </a:p>
          <a:p>
            <a:r>
              <a:rPr lang="en-US"/>
              <a:t>2) Чи може будь-хто шукати користувачів у цьому додатку? </a:t>
            </a:r>
          </a:p>
          <a:p>
            <a:endParaRPr lang="en-US"/>
          </a:p>
          <a:p>
            <a:r>
              <a:rPr lang="en-US"/>
              <a:t>Для захисту сімей, інші користувачі або громадяни, не мають можливості бачити профілі інших людей у додатку. Жодна інформація, яку ввели користувачі додатку, не відображається у пошуку. Введена інформація є зашифрованою з міркувань захисту користувачів і відповідно до нашої Політики конфіденційності та Правил та умов користування, лише користувачі додатку володіють</a:t>
            </a:r>
          </a:p>
          <a:p>
            <a:endParaRPr lang="en-US"/>
          </a:p>
          <a:p>
            <a:endParaRPr lang="en-US"/>
          </a:p>
          <a:p>
            <a:r>
              <a:rPr lang="en-US"/>
              <a:t>3) Як захищаються особисті дані користувачів?</a:t>
            </a:r>
          </a:p>
          <a:p>
            <a:endParaRPr lang="en-US"/>
          </a:p>
          <a:p>
            <a:r>
              <a:rPr lang="en-US"/>
              <a:t>Вся інформація внесена в наш мобільний додаток зашифровується і зберігається на безпечному сервері. Ми використовуємо технології захисту особистих даних світового класу надані нам Amazon Web Service. Ці ж самі технології використовуються фінансовими або урядовими установами та лікарнями по всьому світі для захисту особистих даних. Ми дотримуємося законів про конфіденційність даних так як це написано в Правилах та умовах користування.</a:t>
            </a:r>
          </a:p>
          <a:p>
            <a:endParaRPr lang="en-US"/>
          </a:p>
          <a:p>
            <a:r>
              <a:rPr lang="en-US"/>
              <a:t>4) Яку інформацію мені потрібно ввести в додаток?</a:t>
            </a:r>
          </a:p>
          <a:p>
            <a:endParaRPr lang="en-US"/>
          </a:p>
          <a:p>
            <a:r>
              <a:rPr lang="en-US"/>
              <a:t>В додаток можна ввести стільки інформації про Вас і Вашу родину, скільки Ви вважаєте за потрібне. Це включає в себе більше 52 пунктів таких як дата народження, країни в яких Ви проживали, адреси, імена домашніх улюбленців тощо. Ви можете додати адреси де проживали раніше, різні варіанти написання імен ваших домашніх улюбленців тощо. Також в додатку Ви можете додавати фотографії себе та Ваших родичів.</a:t>
            </a:r>
          </a:p>
          <a:p>
            <a:endParaRPr lang="en-US"/>
          </a:p>
          <a:p>
            <a:r>
              <a:rPr lang="en-US"/>
              <a:t>Чим більше інформації та фотографій Ви завантажите в додаток, тим легше та швидше технологія пошуку зможе знайти збіг даних в системі між Вами та Вашою родиною.</a:t>
            </a:r>
          </a:p>
          <a:p>
            <a:endParaRPr lang="en-US"/>
          </a:p>
          <a:p>
            <a:r>
              <a:rPr lang="en-US"/>
              <a:t>5) Яким чином додаток встановлює збіг моїх даних та даних моєї родини?</a:t>
            </a:r>
          </a:p>
          <a:p>
            <a:endParaRPr lang="en-US"/>
          </a:p>
          <a:p>
            <a:r>
              <a:rPr lang="en-US"/>
              <a:t>Технологія пошуку людей знаходить збіг даних членів сім'ї, використовуючи дані та фотографії завантажені користувачами у додаток. Ви можете дізнатись більше про те як працює додаток Reunite Ukraine, перейшовши за посиланням www.reunite- ukraine.com</a:t>
            </a:r>
          </a:p>
          <a:p>
            <a:endParaRPr lang="en-US"/>
          </a:p>
          <a:p>
            <a:r>
              <a:rPr lang="en-US"/>
              <a:t>6) Що відбувається коли дані співпали?</a:t>
            </a:r>
          </a:p>
          <a:p>
            <a:endParaRPr lang="en-US"/>
          </a:p>
          <a:p>
            <a:r>
              <a:rPr lang="en-US"/>
              <a:t>Коли технологія пошуку виявила збіг даних, вона сповіщає органи влади, зокрема поліцію, на місцях, щоб встановити дійсність родинних зв'язків між двома особами, особливо коли один з них неповнолітній. Коли родинні зв'язки підтвердженні, обоє людей отримують сповіщення в мобільному додатку, де був знайдений збіг даних. Якщо обидва користувачі надають свою згоду, то вони можуть спілкуватись в цьому ж самому додатку.</a:t>
            </a:r>
          </a:p>
          <a:p>
            <a:endParaRPr lang="en-US"/>
          </a:p>
          <a:p>
            <a:r>
              <a:rPr lang="en-US"/>
              <a:t>7) Чи можна користуватись цим додатком за межами України? </a:t>
            </a:r>
          </a:p>
          <a:p>
            <a:endParaRPr lang="en-US"/>
          </a:p>
          <a:p>
            <a:r>
              <a:rPr lang="en-US"/>
              <a:t>Так, додатком можна користуватись будь-де в світі для того, щоб знаходити близьких, які опинилися в різних місцях через війну в Україні.</a:t>
            </a:r>
          </a:p>
          <a:p>
            <a:endParaRPr lang="en-US"/>
          </a:p>
          <a:p>
            <a:r>
              <a:rPr lang="en-US"/>
              <a:t>﻿8) Чи потрібно платити за користування мобільним додатком Reunite Ukraine? </a:t>
            </a:r>
          </a:p>
          <a:p>
            <a:endParaRPr lang="en-US"/>
          </a:p>
          <a:p>
            <a:r>
              <a:rPr lang="en-US"/>
              <a:t>Ні, не треба платити за користування додатком. Він є безкоштовним.</a:t>
            </a:r>
          </a:p>
          <a:p>
            <a:endParaRPr lang="en-US"/>
          </a:p>
          <a:p>
            <a:r>
              <a:rPr lang="en-US"/>
              <a:t>9) Чи можу я користуватись додатком, якщо мене було розлучено з моєю родиною через інші причини (усиновлення, викрадення, торгівля людьми тощо), не пов'язані з війною або в іншій країні?</a:t>
            </a:r>
          </a:p>
          <a:p>
            <a:endParaRPr lang="en-US"/>
          </a:p>
          <a:p>
            <a:r>
              <a:rPr lang="en-US"/>
              <a:t>Ви можете користуватись додатком в будь-який час для знаходження будь-якої людини, яка зникла з різних причин. Це включає в себе викрадення, усиновлення, травмування, розлучення під час бойових дій, переселення тощо. Reunite Ukraine спрямований на пошук безвісти зниклих українців, які могли зникнути на території України або за кордоном, ми наполегливо рекомендуємо користуватись цим мобільним додатком.</a:t>
            </a:r>
          </a:p>
          <a:p>
            <a:endParaRPr lang="en-US"/>
          </a:p>
          <a:p>
            <a:r>
              <a:rPr lang="en-US"/>
              <a:t>Якщо Ви намагаєтесь знайти зниклу особу будь-де в світі, ми рекомендуємо завантажити також наш додаток Find My Parent, у безкоштовному доступі на Apple та Android пристроях.</a:t>
            </a:r>
          </a:p>
          <a:p>
            <a:endParaRPr lang="en-US"/>
          </a:p>
          <a:p>
            <a:r>
              <a:rPr lang="en-US"/>
              <a:t>10) Чи можу я видалити свій обліковий запис?</a:t>
            </a:r>
          </a:p>
          <a:p>
            <a:endParaRPr lang="en-US"/>
          </a:p>
          <a:p>
            <a:r>
              <a:rPr lang="en-US"/>
              <a:t>Ваші особисті дані та обліковий запис можуть бути видалені або деактивовані в будь-який час. Для цього потрібно перейти в налаштування в мобільному додатку. Деактивовані облікові записи можуть бути повторно активовані пізніше. Видалені облікові записи видаляються назавжди та не підлягають відновленню.</a:t>
            </a:r>
          </a:p>
          <a:p>
            <a:endParaRPr lang="en-US"/>
          </a:p>
          <a:p>
            <a:r>
              <a:rPr lang="en-US"/>
              <a:t>11) Як фінансується Reunite Ukraine?</a:t>
            </a:r>
          </a:p>
          <a:p>
            <a:endParaRPr lang="en-US"/>
          </a:p>
          <a:p>
            <a:r>
              <a:rPr lang="en-US"/>
              <a:t>На даний момент Reunite Ukraine i технологія пошуку людей фінансується співзасновниками та інвесторами Find My Parent. Додаткове фінансування буде потрібне для масштабування технології пошуку, щоб знайти всіх українців та розвинути потенціал місцевих організацій для більш ефективного використання цієї технології. Якщо Ви зацікавлені в інвестуванні або пожертвуванні коштів в Find My Parent, будь ласка, зв'яжіться з нами.</a:t>
            </a:r>
          </a:p>
          <a:p>
            <a:endParaRPr lang="en-US"/>
          </a:p>
          <a:p>
            <a:r>
              <a:rPr lang="en-US"/>
              <a:t>12) Хто і навіщо створив Reunite Ukraine?</a:t>
            </a:r>
          </a:p>
          <a:p>
            <a:endParaRPr lang="en-US"/>
          </a:p>
          <a:p>
            <a:r>
              <a:rPr lang="en-US"/>
              <a:t>Технологія пошуку людей в цьому додатку була розроблена Find My Parent - некомерційною організацією, зареєстрованою в США, яка складається з технічних спеціалістів, активістів з прав дітей та батьків дітей, яких було викрадено іншим з подружжя, з метою надання цим дітям можливості возз'єднатися з втраченими батьками, навіть якщо вони нічого не знають або знають зовсім небагато про їхніх батьків. За</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40.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40.svg"/></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43.svg"/><Relationship Id="rId7" Type="http://schemas.openxmlformats.org/officeDocument/2006/relationships/image" Target="../media/image26.svg"/><Relationship Id="rId12" Type="http://schemas.openxmlformats.org/officeDocument/2006/relationships/hyperlink" Target="https://www.linkedin.com/company/reunite-ukraine/" TargetMode="External"/><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hyperlink" Target="https://www.tiktok.com/@reuniteukraine" TargetMode="External"/><Relationship Id="rId5" Type="http://schemas.openxmlformats.org/officeDocument/2006/relationships/image" Target="../media/image24.svg"/><Relationship Id="rId10" Type="http://schemas.openxmlformats.org/officeDocument/2006/relationships/hyperlink" Target="https://www.facebook.com/reuniteukraine/" TargetMode="External"/><Relationship Id="rId4" Type="http://schemas.openxmlformats.org/officeDocument/2006/relationships/image" Target="../media/image23.png"/><Relationship Id="rId9" Type="http://schemas.openxmlformats.org/officeDocument/2006/relationships/hyperlink" Target="https://www.instagram.com/reuniteukrain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sv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sv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png"/><Relationship Id="rId9" Type="http://schemas.openxmlformats.org/officeDocument/2006/relationships/image" Target="../media/image23.png"/></Relationships>
</file>

<file path=ppt/slides/_rels/slide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7.png"/><Relationship Id="rId7"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18.png"/><Relationship Id="rId9" Type="http://schemas.openxmlformats.org/officeDocument/2006/relationships/image" Target="../media/image32.png"/></Relationships>
</file>

<file path=ppt/slides/_rels/slide8.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3.png"/><Relationship Id="rId7" Type="http://schemas.openxmlformats.org/officeDocument/2006/relationships/image" Target="../media/image36.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18.png"/><Relationship Id="rId9" Type="http://schemas.openxmlformats.org/officeDocument/2006/relationships/image" Target="../media/image38.png"/></Relationships>
</file>

<file path=ppt/slides/_rels/slide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4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582648" y="8273431"/>
            <a:ext cx="3463367" cy="1857751"/>
          </a:xfrm>
          <a:custGeom>
            <a:avLst/>
            <a:gdLst/>
            <a:ahLst/>
            <a:cxnLst/>
            <a:rect l="l" t="t" r="r" b="b"/>
            <a:pathLst>
              <a:path w="3463367" h="1857751">
                <a:moveTo>
                  <a:pt x="0" y="0"/>
                </a:moveTo>
                <a:lnTo>
                  <a:pt x="3463367" y="0"/>
                </a:lnTo>
                <a:lnTo>
                  <a:pt x="3463367" y="1857752"/>
                </a:lnTo>
                <a:lnTo>
                  <a:pt x="0" y="1857752"/>
                </a:lnTo>
                <a:lnTo>
                  <a:pt x="0" y="0"/>
                </a:lnTo>
                <a:close/>
              </a:path>
            </a:pathLst>
          </a:custGeom>
          <a:blipFill>
            <a:blip r:embed="rId2"/>
            <a:stretch>
              <a:fillRect/>
            </a:stretch>
          </a:blipFill>
        </p:spPr>
        <p:txBody>
          <a:bodyPr/>
          <a:lstStyle/>
          <a:p>
            <a:endParaRPr lang="en-US"/>
          </a:p>
        </p:txBody>
      </p:sp>
      <p:grpSp>
        <p:nvGrpSpPr>
          <p:cNvPr id="3" name="Group 3"/>
          <p:cNvGrpSpPr/>
          <p:nvPr/>
        </p:nvGrpSpPr>
        <p:grpSpPr>
          <a:xfrm>
            <a:off x="5189056" y="670622"/>
            <a:ext cx="7922554" cy="1410097"/>
            <a:chOff x="0" y="0"/>
            <a:chExt cx="10563405" cy="1880129"/>
          </a:xfrm>
        </p:grpSpPr>
        <p:sp>
          <p:nvSpPr>
            <p:cNvPr id="4" name="Freeform 4"/>
            <p:cNvSpPr/>
            <p:nvPr/>
          </p:nvSpPr>
          <p:spPr>
            <a:xfrm>
              <a:off x="2895711" y="128826"/>
              <a:ext cx="4863975" cy="1556472"/>
            </a:xfrm>
            <a:custGeom>
              <a:avLst/>
              <a:gdLst/>
              <a:ahLst/>
              <a:cxnLst/>
              <a:rect l="l" t="t" r="r" b="b"/>
              <a:pathLst>
                <a:path w="4863975" h="1556472">
                  <a:moveTo>
                    <a:pt x="0" y="0"/>
                  </a:moveTo>
                  <a:lnTo>
                    <a:pt x="4863975" y="0"/>
                  </a:lnTo>
                  <a:lnTo>
                    <a:pt x="4863975" y="1556472"/>
                  </a:lnTo>
                  <a:lnTo>
                    <a:pt x="0" y="1556472"/>
                  </a:lnTo>
                  <a:lnTo>
                    <a:pt x="0" y="0"/>
                  </a:lnTo>
                  <a:close/>
                </a:path>
              </a:pathLst>
            </a:custGeom>
            <a:blipFill>
              <a:blip r:embed="rId3"/>
              <a:stretch>
                <a:fillRect/>
              </a:stretch>
            </a:blipFill>
          </p:spPr>
          <p:txBody>
            <a:bodyPr/>
            <a:lstStyle/>
            <a:p>
              <a:endParaRPr lang="en-US"/>
            </a:p>
          </p:txBody>
        </p:sp>
        <p:sp>
          <p:nvSpPr>
            <p:cNvPr id="5" name="Freeform 5"/>
            <p:cNvSpPr/>
            <p:nvPr/>
          </p:nvSpPr>
          <p:spPr>
            <a:xfrm>
              <a:off x="0" y="0"/>
              <a:ext cx="1880129" cy="1880129"/>
            </a:xfrm>
            <a:custGeom>
              <a:avLst/>
              <a:gdLst/>
              <a:ahLst/>
              <a:cxnLst/>
              <a:rect l="l" t="t" r="r" b="b"/>
              <a:pathLst>
                <a:path w="1880129" h="1880129">
                  <a:moveTo>
                    <a:pt x="0" y="0"/>
                  </a:moveTo>
                  <a:lnTo>
                    <a:pt x="1880129" y="0"/>
                  </a:lnTo>
                  <a:lnTo>
                    <a:pt x="1880129" y="1880129"/>
                  </a:lnTo>
                  <a:lnTo>
                    <a:pt x="0" y="1880129"/>
                  </a:lnTo>
                  <a:lnTo>
                    <a:pt x="0" y="0"/>
                  </a:lnTo>
                  <a:close/>
                </a:path>
              </a:pathLst>
            </a:custGeom>
            <a:blipFill>
              <a:blip r:embed="rId4"/>
              <a:stretch>
                <a:fillRect/>
              </a:stretch>
            </a:blipFill>
          </p:spPr>
          <p:txBody>
            <a:bodyPr/>
            <a:lstStyle/>
            <a:p>
              <a:endParaRPr lang="en-US"/>
            </a:p>
          </p:txBody>
        </p:sp>
        <p:sp>
          <p:nvSpPr>
            <p:cNvPr id="6" name="Freeform 6"/>
            <p:cNvSpPr/>
            <p:nvPr/>
          </p:nvSpPr>
          <p:spPr>
            <a:xfrm>
              <a:off x="8775268" y="0"/>
              <a:ext cx="1788137" cy="1685298"/>
            </a:xfrm>
            <a:custGeom>
              <a:avLst/>
              <a:gdLst/>
              <a:ahLst/>
              <a:cxnLst/>
              <a:rect l="l" t="t" r="r" b="b"/>
              <a:pathLst>
                <a:path w="1788137" h="1685298">
                  <a:moveTo>
                    <a:pt x="0" y="0"/>
                  </a:moveTo>
                  <a:lnTo>
                    <a:pt x="1788137" y="0"/>
                  </a:lnTo>
                  <a:lnTo>
                    <a:pt x="1788137" y="1685298"/>
                  </a:lnTo>
                  <a:lnTo>
                    <a:pt x="0" y="1685298"/>
                  </a:lnTo>
                  <a:lnTo>
                    <a:pt x="0" y="0"/>
                  </a:lnTo>
                  <a:close/>
                </a:path>
              </a:pathLst>
            </a:custGeom>
            <a:blipFill>
              <a:blip r:embed="rId5"/>
              <a:stretch>
                <a:fillRect/>
              </a:stretch>
            </a:blipFill>
          </p:spPr>
          <p:txBody>
            <a:bodyPr/>
            <a:lstStyle/>
            <a:p>
              <a:endParaRPr lang="en-US"/>
            </a:p>
          </p:txBody>
        </p:sp>
      </p:grpSp>
      <p:sp>
        <p:nvSpPr>
          <p:cNvPr id="7" name="Freeform 7"/>
          <p:cNvSpPr/>
          <p:nvPr/>
        </p:nvSpPr>
        <p:spPr>
          <a:xfrm>
            <a:off x="8731799" y="4884932"/>
            <a:ext cx="837068" cy="837068"/>
          </a:xfrm>
          <a:custGeom>
            <a:avLst/>
            <a:gdLst/>
            <a:ahLst/>
            <a:cxnLst/>
            <a:rect l="l" t="t" r="r" b="b"/>
            <a:pathLst>
              <a:path w="837068" h="837068">
                <a:moveTo>
                  <a:pt x="0" y="0"/>
                </a:moveTo>
                <a:lnTo>
                  <a:pt x="837068" y="0"/>
                </a:lnTo>
                <a:lnTo>
                  <a:pt x="837068" y="837069"/>
                </a:lnTo>
                <a:lnTo>
                  <a:pt x="0" y="83706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TextBox 8"/>
          <p:cNvSpPr txBox="1"/>
          <p:nvPr/>
        </p:nvSpPr>
        <p:spPr>
          <a:xfrm>
            <a:off x="6811169" y="2299794"/>
            <a:ext cx="3841260" cy="352899"/>
          </a:xfrm>
          <a:prstGeom prst="rect">
            <a:avLst/>
          </a:prstGeom>
        </p:spPr>
        <p:txBody>
          <a:bodyPr lIns="0" tIns="0" rIns="0" bIns="0" rtlCol="0" anchor="t">
            <a:spAutoFit/>
          </a:bodyPr>
          <a:lstStyle/>
          <a:p>
            <a:pPr algn="l">
              <a:lnSpc>
                <a:spcPts val="2812"/>
              </a:lnSpc>
            </a:pPr>
            <a:r>
              <a:rPr lang="en-US" sz="2008">
                <a:solidFill>
                  <a:srgbClr val="FFFFFF"/>
                </a:solidFill>
                <a:latin typeface="Roboto Bold"/>
                <a:ea typeface="Roboto Bold"/>
                <a:cs typeface="Roboto Bold"/>
                <a:sym typeface="Roboto Bold"/>
              </a:rPr>
              <a:t>Understanding Climate Change:</a:t>
            </a:r>
          </a:p>
        </p:txBody>
      </p:sp>
      <p:sp>
        <p:nvSpPr>
          <p:cNvPr id="9" name="TextBox 9"/>
          <p:cNvSpPr txBox="1"/>
          <p:nvPr/>
        </p:nvSpPr>
        <p:spPr>
          <a:xfrm>
            <a:off x="2246549" y="2814618"/>
            <a:ext cx="13748981" cy="979630"/>
          </a:xfrm>
          <a:prstGeom prst="rect">
            <a:avLst/>
          </a:prstGeom>
        </p:spPr>
        <p:txBody>
          <a:bodyPr lIns="0" tIns="0" rIns="0" bIns="0" rtlCol="0" anchor="t">
            <a:spAutoFit/>
          </a:bodyPr>
          <a:lstStyle/>
          <a:p>
            <a:pPr algn="ctr">
              <a:lnSpc>
                <a:spcPts val="7954"/>
              </a:lnSpc>
            </a:pPr>
            <a:r>
              <a:rPr lang="en-US" sz="5681">
                <a:solidFill>
                  <a:srgbClr val="000000"/>
                </a:solidFill>
                <a:latin typeface="Bebas Neue Cyrillic"/>
                <a:ea typeface="Bebas Neue Cyrillic"/>
                <a:cs typeface="Bebas Neue Cyrillic"/>
                <a:sym typeface="Bebas Neue Cyrillic"/>
              </a:rPr>
              <a:t>Що робити, якщо втратив зв'язок з близькою людиною</a:t>
            </a:r>
          </a:p>
        </p:txBody>
      </p:sp>
      <p:sp>
        <p:nvSpPr>
          <p:cNvPr id="10" name="TextBox 10"/>
          <p:cNvSpPr txBox="1"/>
          <p:nvPr/>
        </p:nvSpPr>
        <p:spPr>
          <a:xfrm>
            <a:off x="6811169" y="3984749"/>
            <a:ext cx="4619742" cy="623959"/>
          </a:xfrm>
          <a:prstGeom prst="rect">
            <a:avLst/>
          </a:prstGeom>
        </p:spPr>
        <p:txBody>
          <a:bodyPr lIns="0" tIns="0" rIns="0" bIns="0" rtlCol="0" anchor="t">
            <a:spAutoFit/>
          </a:bodyPr>
          <a:lstStyle/>
          <a:p>
            <a:pPr algn="ctr">
              <a:lnSpc>
                <a:spcPts val="4983"/>
              </a:lnSpc>
            </a:pPr>
            <a:r>
              <a:rPr lang="en-US" sz="3559">
                <a:solidFill>
                  <a:srgbClr val="000000"/>
                </a:solidFill>
                <a:latin typeface="Another Shabby"/>
                <a:ea typeface="Another Shabby"/>
                <a:cs typeface="Another Shabby"/>
                <a:sym typeface="Another Shabby"/>
              </a:rPr>
              <a:t>Або загубився сам </a:t>
            </a:r>
          </a:p>
        </p:txBody>
      </p:sp>
      <p:sp>
        <p:nvSpPr>
          <p:cNvPr id="11" name="TextBox 11"/>
          <p:cNvSpPr txBox="1"/>
          <p:nvPr/>
        </p:nvSpPr>
        <p:spPr>
          <a:xfrm>
            <a:off x="5964141" y="6503051"/>
            <a:ext cx="6359718" cy="1770381"/>
          </a:xfrm>
          <a:prstGeom prst="rect">
            <a:avLst/>
          </a:prstGeom>
        </p:spPr>
        <p:txBody>
          <a:bodyPr lIns="0" tIns="0" rIns="0" bIns="0" rtlCol="0" anchor="t">
            <a:spAutoFit/>
          </a:bodyPr>
          <a:lstStyle/>
          <a:p>
            <a:pPr algn="ctr">
              <a:lnSpc>
                <a:spcPts val="3779"/>
              </a:lnSpc>
            </a:pPr>
            <a:r>
              <a:rPr lang="en-US" sz="2699">
                <a:solidFill>
                  <a:srgbClr val="000000"/>
                </a:solidFill>
                <a:latin typeface="Arimo Bold"/>
                <a:ea typeface="Arimo Bold"/>
                <a:cs typeface="Arimo Bold"/>
                <a:sym typeface="Arimo Bold"/>
              </a:rPr>
              <a:t>Презентація безкоштовного мобільного додатку для пошуку та возз'єднання родин</a:t>
            </a:r>
          </a:p>
          <a:p>
            <a:pPr algn="ctr">
              <a:lnSpc>
                <a:spcPts val="2659"/>
              </a:lnSpc>
            </a:pPr>
            <a:endParaRPr lang="en-US" sz="2699">
              <a:solidFill>
                <a:srgbClr val="000000"/>
              </a:solidFill>
              <a:latin typeface="Arimo Bold"/>
              <a:ea typeface="Arimo Bold"/>
              <a:cs typeface="Arimo Bold"/>
              <a:sym typeface="Arimo Bo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48725" y="653471"/>
            <a:ext cx="15590550" cy="1843659"/>
          </a:xfrm>
          <a:prstGeom prst="rect">
            <a:avLst/>
          </a:prstGeom>
        </p:spPr>
        <p:txBody>
          <a:bodyPr lIns="0" tIns="0" rIns="0" bIns="0" rtlCol="0" anchor="t">
            <a:spAutoFit/>
          </a:bodyPr>
          <a:lstStyle/>
          <a:p>
            <a:pPr algn="ctr">
              <a:lnSpc>
                <a:spcPts val="7128"/>
              </a:lnSpc>
            </a:pPr>
            <a:r>
              <a:rPr lang="en-US" sz="6600">
                <a:solidFill>
                  <a:srgbClr val="001847"/>
                </a:solidFill>
                <a:latin typeface="Montserrat Bold"/>
                <a:ea typeface="Montserrat Bold"/>
                <a:cs typeface="Montserrat Bold"/>
                <a:sym typeface="Montserrat Bold"/>
              </a:rPr>
              <a:t>Міжнародна база даних зниклих безвісти українців</a:t>
            </a:r>
          </a:p>
        </p:txBody>
      </p:sp>
      <p:sp>
        <p:nvSpPr>
          <p:cNvPr id="3" name="TextBox 3"/>
          <p:cNvSpPr txBox="1"/>
          <p:nvPr/>
        </p:nvSpPr>
        <p:spPr>
          <a:xfrm>
            <a:off x="1348725" y="3021648"/>
            <a:ext cx="15590550" cy="6108660"/>
          </a:xfrm>
          <a:prstGeom prst="rect">
            <a:avLst/>
          </a:prstGeom>
        </p:spPr>
        <p:txBody>
          <a:bodyPr lIns="0" tIns="0" rIns="0" bIns="0" rtlCol="0" anchor="t">
            <a:spAutoFit/>
          </a:bodyPr>
          <a:lstStyle/>
          <a:p>
            <a:pPr marL="874538" lvl="1" indent="-437269" algn="l">
              <a:lnSpc>
                <a:spcPts val="3356"/>
              </a:lnSpc>
              <a:buFont typeface="Arial"/>
              <a:buChar char="•"/>
            </a:pPr>
            <a:r>
              <a:rPr lang="en-US" sz="3885" dirty="0" err="1">
                <a:solidFill>
                  <a:srgbClr val="001847"/>
                </a:solidFill>
                <a:latin typeface="Arimo"/>
                <a:ea typeface="Arimo"/>
                <a:cs typeface="Arimo"/>
                <a:sym typeface="Arimo"/>
              </a:rPr>
              <a:t>Організації</a:t>
            </a:r>
            <a:r>
              <a:rPr lang="en-US" sz="3885" dirty="0">
                <a:solidFill>
                  <a:srgbClr val="001847"/>
                </a:solidFill>
                <a:latin typeface="Arimo"/>
                <a:ea typeface="Arimo"/>
                <a:cs typeface="Arimo"/>
                <a:sym typeface="Arimo"/>
              </a:rPr>
              <a:t> </a:t>
            </a:r>
            <a:r>
              <a:rPr lang="en-US" sz="3885" dirty="0" err="1">
                <a:solidFill>
                  <a:srgbClr val="001847"/>
                </a:solidFill>
                <a:latin typeface="Arimo"/>
                <a:ea typeface="Arimo"/>
                <a:cs typeface="Arimo"/>
                <a:sym typeface="Arimo"/>
              </a:rPr>
              <a:t>та</a:t>
            </a:r>
            <a:r>
              <a:rPr lang="en-US" sz="3885" dirty="0">
                <a:solidFill>
                  <a:srgbClr val="001847"/>
                </a:solidFill>
                <a:latin typeface="Arimo"/>
                <a:ea typeface="Arimo"/>
                <a:cs typeface="Arimo"/>
                <a:sym typeface="Arimo"/>
              </a:rPr>
              <a:t> </a:t>
            </a:r>
            <a:r>
              <a:rPr lang="en-US" sz="3885" dirty="0" err="1">
                <a:solidFill>
                  <a:srgbClr val="001847"/>
                </a:solidFill>
                <a:latin typeface="Arimo"/>
                <a:ea typeface="Arimo"/>
                <a:cs typeface="Arimo"/>
                <a:sym typeface="Arimo"/>
              </a:rPr>
              <a:t>державні</a:t>
            </a:r>
            <a:r>
              <a:rPr lang="en-US" sz="3885" dirty="0">
                <a:solidFill>
                  <a:srgbClr val="001847"/>
                </a:solidFill>
                <a:latin typeface="Arimo"/>
                <a:ea typeface="Arimo"/>
                <a:cs typeface="Arimo"/>
                <a:sym typeface="Arimo"/>
              </a:rPr>
              <a:t> </a:t>
            </a:r>
            <a:r>
              <a:rPr lang="en-US" sz="3885" dirty="0" err="1">
                <a:solidFill>
                  <a:srgbClr val="001847"/>
                </a:solidFill>
                <a:latin typeface="Arimo"/>
                <a:ea typeface="Arimo"/>
                <a:cs typeface="Arimo"/>
                <a:sym typeface="Arimo"/>
              </a:rPr>
              <a:t>установи</a:t>
            </a:r>
            <a:r>
              <a:rPr lang="en-US" sz="3885" dirty="0">
                <a:solidFill>
                  <a:srgbClr val="001847"/>
                </a:solidFill>
                <a:latin typeface="Arimo"/>
                <a:ea typeface="Arimo"/>
                <a:cs typeface="Arimo"/>
                <a:sym typeface="Arimo"/>
              </a:rPr>
              <a:t> </a:t>
            </a:r>
            <a:r>
              <a:rPr lang="en-US" sz="3885" dirty="0" err="1">
                <a:solidFill>
                  <a:srgbClr val="001847"/>
                </a:solidFill>
                <a:latin typeface="Arimo"/>
                <a:ea typeface="Arimo"/>
                <a:cs typeface="Arimo"/>
                <a:sym typeface="Arimo"/>
              </a:rPr>
              <a:t>також</a:t>
            </a:r>
            <a:r>
              <a:rPr lang="en-US" sz="3885" dirty="0">
                <a:solidFill>
                  <a:srgbClr val="001847"/>
                </a:solidFill>
                <a:latin typeface="Arimo"/>
                <a:ea typeface="Arimo"/>
                <a:cs typeface="Arimo"/>
                <a:sym typeface="Arimo"/>
              </a:rPr>
              <a:t> </a:t>
            </a:r>
            <a:r>
              <a:rPr lang="en-US" sz="3885" dirty="0" err="1">
                <a:solidFill>
                  <a:srgbClr val="001847"/>
                </a:solidFill>
                <a:latin typeface="Arimo"/>
                <a:ea typeface="Arimo"/>
                <a:cs typeface="Arimo"/>
                <a:sym typeface="Arimo"/>
              </a:rPr>
              <a:t>можуть</a:t>
            </a:r>
            <a:r>
              <a:rPr lang="en-US" sz="3885" dirty="0">
                <a:solidFill>
                  <a:srgbClr val="001847"/>
                </a:solidFill>
                <a:latin typeface="Arimo"/>
                <a:ea typeface="Arimo"/>
                <a:cs typeface="Arimo"/>
                <a:sym typeface="Arimo"/>
              </a:rPr>
              <a:t> </a:t>
            </a:r>
            <a:r>
              <a:rPr lang="en-US" sz="3885" dirty="0" err="1">
                <a:solidFill>
                  <a:srgbClr val="001847"/>
                </a:solidFill>
                <a:latin typeface="Arimo"/>
                <a:ea typeface="Arimo"/>
                <a:cs typeface="Arimo"/>
                <a:sym typeface="Arimo"/>
              </a:rPr>
              <a:t>додавати</a:t>
            </a:r>
            <a:r>
              <a:rPr lang="en-US" sz="3885" dirty="0">
                <a:solidFill>
                  <a:srgbClr val="001847"/>
                </a:solidFill>
                <a:latin typeface="Arimo"/>
                <a:ea typeface="Arimo"/>
                <a:cs typeface="Arimo"/>
                <a:sym typeface="Arimo"/>
              </a:rPr>
              <a:t> </a:t>
            </a:r>
            <a:r>
              <a:rPr lang="en-US" sz="3885" dirty="0" err="1">
                <a:solidFill>
                  <a:srgbClr val="001847"/>
                </a:solidFill>
                <a:latin typeface="Arimo"/>
                <a:ea typeface="Arimo"/>
                <a:cs typeface="Arimo"/>
                <a:sym typeface="Arimo"/>
              </a:rPr>
              <a:t>профілі</a:t>
            </a:r>
            <a:r>
              <a:rPr lang="en-US" sz="3885" dirty="0">
                <a:solidFill>
                  <a:srgbClr val="001847"/>
                </a:solidFill>
                <a:latin typeface="Arimo"/>
                <a:ea typeface="Arimo"/>
                <a:cs typeface="Arimo"/>
                <a:sym typeface="Arimo"/>
              </a:rPr>
              <a:t> </a:t>
            </a:r>
            <a:r>
              <a:rPr lang="en-US" sz="3885" dirty="0" err="1">
                <a:solidFill>
                  <a:srgbClr val="001847"/>
                </a:solidFill>
                <a:latin typeface="Arimo"/>
                <a:ea typeface="Arimo"/>
                <a:cs typeface="Arimo"/>
                <a:sym typeface="Arimo"/>
              </a:rPr>
              <a:t>зниклих</a:t>
            </a:r>
            <a:r>
              <a:rPr lang="en-US" sz="3885" dirty="0">
                <a:solidFill>
                  <a:srgbClr val="001847"/>
                </a:solidFill>
                <a:latin typeface="Arimo"/>
                <a:ea typeface="Arimo"/>
                <a:cs typeface="Arimo"/>
                <a:sym typeface="Arimo"/>
              </a:rPr>
              <a:t> </a:t>
            </a:r>
            <a:r>
              <a:rPr lang="en-US" sz="3885" dirty="0" err="1">
                <a:solidFill>
                  <a:srgbClr val="001847"/>
                </a:solidFill>
                <a:latin typeface="Arimo"/>
                <a:ea typeface="Arimo"/>
                <a:cs typeface="Arimo"/>
                <a:sym typeface="Arimo"/>
              </a:rPr>
              <a:t>безвісти</a:t>
            </a:r>
            <a:r>
              <a:rPr lang="en-US" sz="3885" dirty="0">
                <a:solidFill>
                  <a:srgbClr val="001847"/>
                </a:solidFill>
                <a:latin typeface="Arimo"/>
                <a:ea typeface="Arimo"/>
                <a:cs typeface="Arimo"/>
                <a:sym typeface="Arimo"/>
              </a:rPr>
              <a:t>, </a:t>
            </a:r>
            <a:r>
              <a:rPr lang="en-US" sz="3885" dirty="0" err="1">
                <a:solidFill>
                  <a:srgbClr val="001847"/>
                </a:solidFill>
                <a:latin typeface="Arimo"/>
                <a:ea typeface="Arimo"/>
                <a:cs typeface="Arimo"/>
                <a:sym typeface="Arimo"/>
              </a:rPr>
              <a:t>завантаживши</a:t>
            </a:r>
            <a:r>
              <a:rPr lang="en-US" sz="3885" dirty="0">
                <a:solidFill>
                  <a:srgbClr val="001847"/>
                </a:solidFill>
                <a:latin typeface="Arimo"/>
                <a:ea typeface="Arimo"/>
                <a:cs typeface="Arimo"/>
                <a:sym typeface="Arimo"/>
              </a:rPr>
              <a:t> </a:t>
            </a:r>
            <a:r>
              <a:rPr lang="en-US" sz="3885" dirty="0" err="1">
                <a:solidFill>
                  <a:srgbClr val="001847"/>
                </a:solidFill>
                <a:latin typeface="Arimo"/>
                <a:ea typeface="Arimo"/>
                <a:cs typeface="Arimo"/>
                <a:sym typeface="Arimo"/>
              </a:rPr>
              <a:t>свої</a:t>
            </a:r>
            <a:r>
              <a:rPr lang="en-US" sz="3885" dirty="0">
                <a:solidFill>
                  <a:srgbClr val="001847"/>
                </a:solidFill>
                <a:latin typeface="Arimo"/>
                <a:ea typeface="Arimo"/>
                <a:cs typeface="Arimo"/>
                <a:sym typeface="Arimo"/>
              </a:rPr>
              <a:t> </a:t>
            </a:r>
            <a:r>
              <a:rPr lang="en-US" sz="3885" dirty="0" err="1">
                <a:solidFill>
                  <a:srgbClr val="001847"/>
                </a:solidFill>
                <a:latin typeface="Arimo"/>
                <a:ea typeface="Arimo"/>
                <a:cs typeface="Arimo"/>
                <a:sym typeface="Arimo"/>
              </a:rPr>
              <a:t>списки</a:t>
            </a:r>
            <a:r>
              <a:rPr lang="en-US" sz="3885" dirty="0">
                <a:solidFill>
                  <a:srgbClr val="001847"/>
                </a:solidFill>
                <a:latin typeface="Arimo"/>
                <a:ea typeface="Arimo"/>
                <a:cs typeface="Arimo"/>
                <a:sym typeface="Arimo"/>
              </a:rPr>
              <a:t> </a:t>
            </a:r>
            <a:r>
              <a:rPr lang="en-US" sz="3885" dirty="0" err="1">
                <a:solidFill>
                  <a:srgbClr val="001847"/>
                </a:solidFill>
                <a:latin typeface="Arimo"/>
                <a:ea typeface="Arimo"/>
                <a:cs typeface="Arimo"/>
                <a:sym typeface="Arimo"/>
              </a:rPr>
              <a:t>осіб</a:t>
            </a:r>
            <a:r>
              <a:rPr lang="en-US" sz="3885" dirty="0">
                <a:solidFill>
                  <a:srgbClr val="001847"/>
                </a:solidFill>
                <a:latin typeface="Arimo"/>
                <a:ea typeface="Arimo"/>
                <a:cs typeface="Arimo"/>
                <a:sym typeface="Arimo"/>
              </a:rPr>
              <a:t> у </a:t>
            </a:r>
            <a:r>
              <a:rPr lang="en-US" sz="3885" dirty="0" err="1">
                <a:solidFill>
                  <a:srgbClr val="001847"/>
                </a:solidFill>
                <a:latin typeface="Arimo"/>
                <a:ea typeface="Arimo"/>
                <a:cs typeface="Arimo"/>
                <a:sym typeface="Arimo"/>
              </a:rPr>
              <a:t>нашу</a:t>
            </a:r>
            <a:r>
              <a:rPr lang="en-US" sz="3885" dirty="0">
                <a:solidFill>
                  <a:srgbClr val="001847"/>
                </a:solidFill>
                <a:latin typeface="Arimo"/>
                <a:ea typeface="Arimo"/>
                <a:cs typeface="Arimo"/>
                <a:sym typeface="Arimo"/>
              </a:rPr>
              <a:t> </a:t>
            </a:r>
            <a:r>
              <a:rPr lang="en-US" sz="3885" dirty="0" err="1">
                <a:solidFill>
                  <a:srgbClr val="001847"/>
                </a:solidFill>
                <a:latin typeface="Arimo"/>
                <a:ea typeface="Arimo"/>
                <a:cs typeface="Arimo"/>
                <a:sym typeface="Arimo"/>
              </a:rPr>
              <a:t>систему</a:t>
            </a:r>
            <a:endParaRPr lang="en-US" sz="3885" dirty="0">
              <a:solidFill>
                <a:srgbClr val="001847"/>
              </a:solidFill>
              <a:latin typeface="Arimo"/>
              <a:ea typeface="Arimo"/>
              <a:cs typeface="Arimo"/>
              <a:sym typeface="Arimo"/>
            </a:endParaRPr>
          </a:p>
          <a:p>
            <a:pPr marL="874538" lvl="1" indent="-437269" algn="l">
              <a:lnSpc>
                <a:spcPts val="3356"/>
              </a:lnSpc>
            </a:pPr>
            <a:endParaRPr lang="en-US" sz="3885" dirty="0">
              <a:solidFill>
                <a:srgbClr val="001847"/>
              </a:solidFill>
              <a:latin typeface="Arimo"/>
              <a:ea typeface="Arimo"/>
              <a:cs typeface="Arimo"/>
              <a:sym typeface="Arimo"/>
            </a:endParaRPr>
          </a:p>
          <a:p>
            <a:pPr marL="874538" lvl="1" indent="-437269" algn="l">
              <a:lnSpc>
                <a:spcPts val="3356"/>
              </a:lnSpc>
              <a:buFont typeface="Arial"/>
              <a:buChar char="•"/>
            </a:pPr>
            <a:r>
              <a:rPr lang="en-US" sz="3885" dirty="0" err="1">
                <a:solidFill>
                  <a:srgbClr val="001847"/>
                </a:solidFill>
                <a:latin typeface="Arimo"/>
                <a:ea typeface="Arimo"/>
                <a:cs typeface="Arimo"/>
                <a:sym typeface="Arimo"/>
              </a:rPr>
              <a:t>Громадські</a:t>
            </a:r>
            <a:r>
              <a:rPr lang="en-US" sz="3885" dirty="0">
                <a:solidFill>
                  <a:srgbClr val="001847"/>
                </a:solidFill>
                <a:latin typeface="Arimo"/>
                <a:ea typeface="Arimo"/>
                <a:cs typeface="Arimo"/>
                <a:sym typeface="Arimo"/>
              </a:rPr>
              <a:t> </a:t>
            </a:r>
            <a:r>
              <a:rPr lang="en-US" sz="3885" dirty="0" err="1">
                <a:solidFill>
                  <a:srgbClr val="001847"/>
                </a:solidFill>
                <a:latin typeface="Arimo"/>
                <a:ea typeface="Arimo"/>
                <a:cs typeface="Arimo"/>
                <a:sym typeface="Arimo"/>
              </a:rPr>
              <a:t>організації</a:t>
            </a:r>
            <a:r>
              <a:rPr lang="en-US" sz="3885" dirty="0">
                <a:solidFill>
                  <a:srgbClr val="001847"/>
                </a:solidFill>
                <a:latin typeface="Arimo"/>
                <a:ea typeface="Arimo"/>
                <a:cs typeface="Arimo"/>
                <a:sym typeface="Arimo"/>
              </a:rPr>
              <a:t> </a:t>
            </a:r>
            <a:r>
              <a:rPr lang="en-US" sz="3885" dirty="0" err="1">
                <a:solidFill>
                  <a:srgbClr val="001847"/>
                </a:solidFill>
                <a:latin typeface="Arimo"/>
                <a:ea typeface="Arimo"/>
                <a:cs typeface="Arimo"/>
                <a:sym typeface="Arimo"/>
              </a:rPr>
              <a:t>або</a:t>
            </a:r>
            <a:r>
              <a:rPr lang="en-US" sz="3885" dirty="0">
                <a:solidFill>
                  <a:srgbClr val="001847"/>
                </a:solidFill>
                <a:latin typeface="Arimo"/>
                <a:ea typeface="Arimo"/>
                <a:cs typeface="Arimo"/>
                <a:sym typeface="Arimo"/>
              </a:rPr>
              <a:t> </a:t>
            </a:r>
            <a:r>
              <a:rPr lang="en-US" sz="3885" dirty="0" err="1">
                <a:solidFill>
                  <a:srgbClr val="001847"/>
                </a:solidFill>
                <a:latin typeface="Arimo"/>
                <a:ea typeface="Arimo"/>
                <a:cs typeface="Arimo"/>
                <a:sym typeface="Arimo"/>
              </a:rPr>
              <a:t>державні</a:t>
            </a:r>
            <a:r>
              <a:rPr lang="en-US" sz="3885" dirty="0">
                <a:solidFill>
                  <a:srgbClr val="001847"/>
                </a:solidFill>
                <a:latin typeface="Arimo"/>
                <a:ea typeface="Arimo"/>
                <a:cs typeface="Arimo"/>
                <a:sym typeface="Arimo"/>
              </a:rPr>
              <a:t> </a:t>
            </a:r>
            <a:r>
              <a:rPr lang="en-US" sz="3885" dirty="0" err="1">
                <a:solidFill>
                  <a:srgbClr val="001847"/>
                </a:solidFill>
                <a:latin typeface="Arimo"/>
                <a:ea typeface="Arimo"/>
                <a:cs typeface="Arimo"/>
                <a:sym typeface="Arimo"/>
              </a:rPr>
              <a:t>установи</a:t>
            </a:r>
            <a:r>
              <a:rPr lang="en-US" sz="3885" dirty="0">
                <a:solidFill>
                  <a:srgbClr val="001847"/>
                </a:solidFill>
                <a:latin typeface="Arimo"/>
                <a:ea typeface="Arimo"/>
                <a:cs typeface="Arimo"/>
                <a:sym typeface="Arimo"/>
              </a:rPr>
              <a:t> </a:t>
            </a:r>
            <a:r>
              <a:rPr lang="en-US" sz="3885" dirty="0" err="1">
                <a:solidFill>
                  <a:srgbClr val="001847"/>
                </a:solidFill>
                <a:latin typeface="Arimo"/>
                <a:ea typeface="Arimo"/>
                <a:cs typeface="Arimo"/>
                <a:sym typeface="Arimo"/>
              </a:rPr>
              <a:t>можуть</a:t>
            </a:r>
            <a:r>
              <a:rPr lang="en-US" sz="3885" dirty="0">
                <a:solidFill>
                  <a:srgbClr val="001847"/>
                </a:solidFill>
                <a:latin typeface="Arimo"/>
                <a:ea typeface="Arimo"/>
                <a:cs typeface="Arimo"/>
                <a:sym typeface="Arimo"/>
              </a:rPr>
              <a:t> </a:t>
            </a:r>
            <a:r>
              <a:rPr lang="en-US" sz="3885" dirty="0" err="1">
                <a:solidFill>
                  <a:srgbClr val="001847"/>
                </a:solidFill>
                <a:latin typeface="Arimo"/>
                <a:ea typeface="Arimo"/>
                <a:cs typeface="Arimo"/>
                <a:sym typeface="Arimo"/>
              </a:rPr>
              <a:t>створювати</a:t>
            </a:r>
            <a:r>
              <a:rPr lang="en-US" sz="3885" dirty="0">
                <a:solidFill>
                  <a:srgbClr val="001847"/>
                </a:solidFill>
                <a:latin typeface="Arimo"/>
                <a:ea typeface="Arimo"/>
                <a:cs typeface="Arimo"/>
                <a:sym typeface="Arimo"/>
              </a:rPr>
              <a:t> </a:t>
            </a:r>
            <a:r>
              <a:rPr lang="en-US" sz="3885" dirty="0" err="1">
                <a:solidFill>
                  <a:srgbClr val="001847"/>
                </a:solidFill>
                <a:latin typeface="Arimo"/>
                <a:ea typeface="Arimo"/>
                <a:cs typeface="Arimo"/>
                <a:sym typeface="Arimo"/>
              </a:rPr>
              <a:t>окремі</a:t>
            </a:r>
            <a:r>
              <a:rPr lang="en-US" sz="3885" dirty="0">
                <a:solidFill>
                  <a:srgbClr val="001847"/>
                </a:solidFill>
                <a:latin typeface="Arimo"/>
                <a:ea typeface="Arimo"/>
                <a:cs typeface="Arimo"/>
                <a:sym typeface="Arimo"/>
              </a:rPr>
              <a:t> </a:t>
            </a:r>
            <a:r>
              <a:rPr lang="en-US" sz="3885" dirty="0" err="1">
                <a:solidFill>
                  <a:srgbClr val="001847"/>
                </a:solidFill>
                <a:latin typeface="Arimo"/>
                <a:ea typeface="Arimo"/>
                <a:cs typeface="Arimo"/>
                <a:sym typeface="Arimo"/>
              </a:rPr>
              <a:t>профілі</a:t>
            </a:r>
            <a:r>
              <a:rPr lang="en-US" sz="3885" dirty="0">
                <a:solidFill>
                  <a:srgbClr val="001847"/>
                </a:solidFill>
                <a:latin typeface="Arimo"/>
                <a:ea typeface="Arimo"/>
                <a:cs typeface="Arimo"/>
                <a:sym typeface="Arimo"/>
              </a:rPr>
              <a:t> </a:t>
            </a:r>
            <a:r>
              <a:rPr lang="en-US" sz="3885" dirty="0" err="1">
                <a:solidFill>
                  <a:srgbClr val="001847"/>
                </a:solidFill>
                <a:latin typeface="Arimo"/>
                <a:ea typeface="Arimo"/>
                <a:cs typeface="Arimo"/>
                <a:sym typeface="Arimo"/>
              </a:rPr>
              <a:t>зниклих</a:t>
            </a:r>
            <a:r>
              <a:rPr lang="en-US" sz="3885" dirty="0">
                <a:solidFill>
                  <a:srgbClr val="001847"/>
                </a:solidFill>
                <a:latin typeface="Arimo"/>
                <a:ea typeface="Arimo"/>
                <a:cs typeface="Arimo"/>
                <a:sym typeface="Arimo"/>
              </a:rPr>
              <a:t> </a:t>
            </a:r>
            <a:r>
              <a:rPr lang="en-US" sz="3885" dirty="0" err="1">
                <a:solidFill>
                  <a:srgbClr val="001847"/>
                </a:solidFill>
                <a:latin typeface="Arimo"/>
                <a:ea typeface="Arimo"/>
                <a:cs typeface="Arimo"/>
                <a:sym typeface="Arimo"/>
              </a:rPr>
              <a:t>дітей</a:t>
            </a:r>
            <a:r>
              <a:rPr lang="en-US" sz="3885" dirty="0">
                <a:solidFill>
                  <a:srgbClr val="001847"/>
                </a:solidFill>
                <a:latin typeface="Arimo"/>
                <a:ea typeface="Arimo"/>
                <a:cs typeface="Arimo"/>
                <a:sym typeface="Arimo"/>
              </a:rPr>
              <a:t>. У </a:t>
            </a:r>
            <a:r>
              <a:rPr lang="en-US" sz="3885" dirty="0" err="1">
                <a:solidFill>
                  <a:srgbClr val="001847"/>
                </a:solidFill>
                <a:latin typeface="Arimo"/>
                <a:ea typeface="Arimo"/>
                <a:cs typeface="Arimo"/>
                <a:sym typeface="Arimo"/>
              </a:rPr>
              <a:t>такому</a:t>
            </a:r>
            <a:r>
              <a:rPr lang="en-US" sz="3885" dirty="0">
                <a:solidFill>
                  <a:srgbClr val="001847"/>
                </a:solidFill>
                <a:latin typeface="Arimo"/>
                <a:ea typeface="Arimo"/>
                <a:cs typeface="Arimo"/>
                <a:sym typeface="Arimo"/>
              </a:rPr>
              <a:t> </a:t>
            </a:r>
            <a:r>
              <a:rPr lang="en-US" sz="3885" dirty="0" err="1">
                <a:solidFill>
                  <a:srgbClr val="001847"/>
                </a:solidFill>
                <a:latin typeface="Arimo"/>
                <a:ea typeface="Arimo"/>
                <a:cs typeface="Arimo"/>
                <a:sym typeface="Arimo"/>
              </a:rPr>
              <a:t>разі</a:t>
            </a:r>
            <a:r>
              <a:rPr lang="en-US" sz="3885" dirty="0">
                <a:solidFill>
                  <a:srgbClr val="001847"/>
                </a:solidFill>
                <a:latin typeface="Arimo"/>
                <a:ea typeface="Arimo"/>
                <a:cs typeface="Arimo"/>
                <a:sym typeface="Arimo"/>
              </a:rPr>
              <a:t> </a:t>
            </a:r>
            <a:r>
              <a:rPr lang="en-US" sz="3885" dirty="0" err="1">
                <a:solidFill>
                  <a:srgbClr val="001847"/>
                </a:solidFill>
                <a:latin typeface="Arimo"/>
                <a:ea typeface="Arimo"/>
                <a:cs typeface="Arimo"/>
                <a:sym typeface="Arimo"/>
              </a:rPr>
              <a:t>поліція</a:t>
            </a:r>
            <a:r>
              <a:rPr lang="en-US" sz="3885" dirty="0">
                <a:solidFill>
                  <a:srgbClr val="001847"/>
                </a:solidFill>
                <a:latin typeface="Arimo"/>
                <a:ea typeface="Arimo"/>
                <a:cs typeface="Arimo"/>
                <a:sym typeface="Arimo"/>
              </a:rPr>
              <a:t> </a:t>
            </a:r>
            <a:r>
              <a:rPr lang="en-US" sz="3885" dirty="0" err="1">
                <a:solidFill>
                  <a:srgbClr val="001847"/>
                </a:solidFill>
                <a:latin typeface="Arimo"/>
                <a:ea typeface="Arimo"/>
                <a:cs typeface="Arimo"/>
                <a:sym typeface="Arimo"/>
              </a:rPr>
              <a:t>буде</a:t>
            </a:r>
            <a:r>
              <a:rPr lang="en-US" sz="3885" dirty="0">
                <a:solidFill>
                  <a:srgbClr val="001847"/>
                </a:solidFill>
                <a:latin typeface="Arimo"/>
                <a:ea typeface="Arimo"/>
                <a:cs typeface="Arimo"/>
                <a:sym typeface="Arimo"/>
              </a:rPr>
              <a:t> </a:t>
            </a:r>
            <a:r>
              <a:rPr lang="en-US" sz="3885" dirty="0" err="1">
                <a:solidFill>
                  <a:srgbClr val="001847"/>
                </a:solidFill>
                <a:latin typeface="Arimo"/>
                <a:ea typeface="Arimo"/>
                <a:cs typeface="Arimo"/>
                <a:sym typeface="Arimo"/>
              </a:rPr>
              <a:t>повідомлена</a:t>
            </a:r>
            <a:r>
              <a:rPr lang="en-US" sz="3885" dirty="0">
                <a:solidFill>
                  <a:srgbClr val="001847"/>
                </a:solidFill>
                <a:latin typeface="Arimo"/>
                <a:ea typeface="Arimo"/>
                <a:cs typeface="Arimo"/>
                <a:sym typeface="Arimo"/>
              </a:rPr>
              <a:t> </a:t>
            </a:r>
            <a:r>
              <a:rPr lang="en-US" sz="3885" dirty="0" err="1">
                <a:solidFill>
                  <a:srgbClr val="001847"/>
                </a:solidFill>
                <a:latin typeface="Arimo"/>
                <a:ea typeface="Arimo"/>
                <a:cs typeface="Arimo"/>
                <a:sym typeface="Arimo"/>
              </a:rPr>
              <a:t>та</a:t>
            </a:r>
            <a:r>
              <a:rPr lang="en-US" sz="3885" dirty="0">
                <a:solidFill>
                  <a:srgbClr val="001847"/>
                </a:solidFill>
                <a:latin typeface="Arimo"/>
                <a:ea typeface="Arimo"/>
                <a:cs typeface="Arimo"/>
                <a:sym typeface="Arimo"/>
              </a:rPr>
              <a:t> </a:t>
            </a:r>
            <a:r>
              <a:rPr lang="en-US" sz="3885" dirty="0" err="1">
                <a:solidFill>
                  <a:srgbClr val="001847"/>
                </a:solidFill>
                <a:latin typeface="Arimo"/>
                <a:ea typeface="Arimo"/>
                <a:cs typeface="Arimo"/>
                <a:sym typeface="Arimo"/>
              </a:rPr>
              <a:t>зможе</a:t>
            </a:r>
            <a:r>
              <a:rPr lang="en-US" sz="3885" dirty="0">
                <a:solidFill>
                  <a:srgbClr val="001847"/>
                </a:solidFill>
                <a:latin typeface="Arimo"/>
                <a:ea typeface="Arimo"/>
                <a:cs typeface="Arimo"/>
                <a:sym typeface="Arimo"/>
              </a:rPr>
              <a:t> </a:t>
            </a:r>
            <a:r>
              <a:rPr lang="en-US" sz="3885" dirty="0" err="1">
                <a:solidFill>
                  <a:srgbClr val="001847"/>
                </a:solidFill>
                <a:latin typeface="Arimo"/>
                <a:ea typeface="Arimo"/>
                <a:cs typeface="Arimo"/>
                <a:sym typeface="Arimo"/>
              </a:rPr>
              <a:t>допомогти</a:t>
            </a:r>
            <a:r>
              <a:rPr lang="en-US" sz="3885" dirty="0">
                <a:solidFill>
                  <a:srgbClr val="001847"/>
                </a:solidFill>
                <a:latin typeface="Arimo"/>
                <a:ea typeface="Arimo"/>
                <a:cs typeface="Arimo"/>
                <a:sym typeface="Arimo"/>
              </a:rPr>
              <a:t> </a:t>
            </a:r>
            <a:r>
              <a:rPr lang="en-US" sz="3885" dirty="0" err="1">
                <a:solidFill>
                  <a:srgbClr val="001847"/>
                </a:solidFill>
                <a:latin typeface="Arimo"/>
                <a:ea typeface="Arimo"/>
                <a:cs typeface="Arimo"/>
                <a:sym typeface="Arimo"/>
              </a:rPr>
              <a:t>її</a:t>
            </a:r>
            <a:r>
              <a:rPr lang="en-US" sz="3885" dirty="0">
                <a:solidFill>
                  <a:srgbClr val="001847"/>
                </a:solidFill>
                <a:latin typeface="Arimo"/>
                <a:ea typeface="Arimo"/>
                <a:cs typeface="Arimo"/>
                <a:sym typeface="Arimo"/>
              </a:rPr>
              <a:t> </a:t>
            </a:r>
            <a:r>
              <a:rPr lang="en-US" sz="3885" dirty="0" err="1">
                <a:solidFill>
                  <a:srgbClr val="001847"/>
                </a:solidFill>
                <a:latin typeface="Arimo"/>
                <a:ea typeface="Arimo"/>
                <a:cs typeface="Arimo"/>
                <a:sym typeface="Arimo"/>
              </a:rPr>
              <a:t>врятувати</a:t>
            </a:r>
            <a:r>
              <a:rPr lang="en-US" sz="3885" dirty="0">
                <a:solidFill>
                  <a:srgbClr val="001847"/>
                </a:solidFill>
                <a:latin typeface="Arimo"/>
                <a:ea typeface="Arimo"/>
                <a:cs typeface="Arimo"/>
                <a:sym typeface="Arimo"/>
              </a:rPr>
              <a:t>, </a:t>
            </a:r>
            <a:r>
              <a:rPr lang="en-US" sz="3885" dirty="0" err="1">
                <a:solidFill>
                  <a:srgbClr val="001847"/>
                </a:solidFill>
                <a:latin typeface="Arimo"/>
                <a:ea typeface="Arimo"/>
                <a:cs typeface="Arimo"/>
                <a:sym typeface="Arimo"/>
              </a:rPr>
              <a:t>повернувши</a:t>
            </a:r>
            <a:r>
              <a:rPr lang="en-US" sz="3885" dirty="0">
                <a:solidFill>
                  <a:srgbClr val="001847"/>
                </a:solidFill>
                <a:latin typeface="Arimo"/>
                <a:ea typeface="Arimo"/>
                <a:cs typeface="Arimo"/>
                <a:sym typeface="Arimo"/>
              </a:rPr>
              <a:t> </a:t>
            </a:r>
            <a:r>
              <a:rPr lang="en-US" sz="3885" dirty="0" err="1">
                <a:solidFill>
                  <a:srgbClr val="001847"/>
                </a:solidFill>
                <a:latin typeface="Arimo"/>
                <a:ea typeface="Arimo"/>
                <a:cs typeface="Arimo"/>
                <a:sym typeface="Arimo"/>
              </a:rPr>
              <a:t>батькам</a:t>
            </a:r>
            <a:r>
              <a:rPr lang="en-US" sz="3885" dirty="0">
                <a:solidFill>
                  <a:srgbClr val="001847"/>
                </a:solidFill>
                <a:latin typeface="Arimo"/>
                <a:ea typeface="Arimo"/>
                <a:cs typeface="Arimo"/>
                <a:sym typeface="Arimo"/>
              </a:rPr>
              <a:t> </a:t>
            </a:r>
          </a:p>
          <a:p>
            <a:pPr marL="874538" lvl="1" indent="-437269" algn="l">
              <a:lnSpc>
                <a:spcPts val="3356"/>
              </a:lnSpc>
            </a:pPr>
            <a:endParaRPr lang="en-US" sz="3885" dirty="0">
              <a:solidFill>
                <a:srgbClr val="001847"/>
              </a:solidFill>
              <a:latin typeface="Arimo"/>
              <a:ea typeface="Arimo"/>
              <a:cs typeface="Arimo"/>
              <a:sym typeface="Arimo"/>
            </a:endParaRPr>
          </a:p>
          <a:p>
            <a:pPr marL="874538" lvl="1" indent="-437269" algn="l">
              <a:lnSpc>
                <a:spcPts val="3356"/>
              </a:lnSpc>
              <a:buFont typeface="Arial"/>
              <a:buChar char="•"/>
            </a:pPr>
            <a:r>
              <a:rPr lang="en-US" sz="3885" dirty="0" err="1">
                <a:solidFill>
                  <a:srgbClr val="001847"/>
                </a:solidFill>
                <a:latin typeface="Arimo"/>
                <a:ea typeface="Arimo"/>
                <a:cs typeface="Arimo"/>
                <a:sym typeface="Arimo"/>
              </a:rPr>
              <a:t>Якщо</a:t>
            </a:r>
            <a:r>
              <a:rPr lang="en-US" sz="3885" dirty="0">
                <a:solidFill>
                  <a:srgbClr val="001847"/>
                </a:solidFill>
                <a:latin typeface="Arimo"/>
                <a:ea typeface="Arimo"/>
                <a:cs typeface="Arimo"/>
                <a:sym typeface="Arimo"/>
              </a:rPr>
              <a:t> </a:t>
            </a:r>
            <a:r>
              <a:rPr lang="en-US" sz="3885" dirty="0" err="1">
                <a:solidFill>
                  <a:srgbClr val="001847"/>
                </a:solidFill>
                <a:latin typeface="Arimo"/>
                <a:ea typeface="Arimo"/>
                <a:cs typeface="Arimo"/>
                <a:sym typeface="Arimo"/>
              </a:rPr>
              <a:t>поліція</a:t>
            </a:r>
            <a:r>
              <a:rPr lang="en-US" sz="3885" dirty="0">
                <a:solidFill>
                  <a:srgbClr val="001847"/>
                </a:solidFill>
                <a:latin typeface="Arimo"/>
                <a:ea typeface="Arimo"/>
                <a:cs typeface="Arimo"/>
                <a:sym typeface="Arimo"/>
              </a:rPr>
              <a:t>, </a:t>
            </a:r>
            <a:r>
              <a:rPr lang="en-US" sz="3885" dirty="0" err="1">
                <a:solidFill>
                  <a:srgbClr val="001847"/>
                </a:solidFill>
                <a:latin typeface="Arimo"/>
                <a:ea typeface="Arimo"/>
                <a:cs typeface="Arimo"/>
                <a:sym typeface="Arimo"/>
              </a:rPr>
              <a:t>соціальний</a:t>
            </a:r>
            <a:r>
              <a:rPr lang="en-US" sz="3885" dirty="0">
                <a:solidFill>
                  <a:srgbClr val="001847"/>
                </a:solidFill>
                <a:latin typeface="Arimo"/>
                <a:ea typeface="Arimo"/>
                <a:cs typeface="Arimo"/>
                <a:sym typeface="Arimo"/>
              </a:rPr>
              <a:t> </a:t>
            </a:r>
            <a:r>
              <a:rPr lang="en-US" sz="3885" dirty="0" err="1">
                <a:solidFill>
                  <a:srgbClr val="001847"/>
                </a:solidFill>
                <a:latin typeface="Arimo"/>
                <a:ea typeface="Arimo"/>
                <a:cs typeface="Arimo"/>
                <a:sym typeface="Arimo"/>
              </a:rPr>
              <a:t>працівник</a:t>
            </a:r>
            <a:r>
              <a:rPr lang="en-US" sz="3885" dirty="0">
                <a:solidFill>
                  <a:srgbClr val="001847"/>
                </a:solidFill>
                <a:latin typeface="Arimo"/>
                <a:ea typeface="Arimo"/>
                <a:cs typeface="Arimo"/>
                <a:sym typeface="Arimo"/>
              </a:rPr>
              <a:t> </a:t>
            </a:r>
            <a:r>
              <a:rPr lang="en-US" sz="3885" dirty="0" err="1">
                <a:solidFill>
                  <a:srgbClr val="001847"/>
                </a:solidFill>
                <a:latin typeface="Arimo"/>
                <a:ea typeface="Arimo"/>
                <a:cs typeface="Arimo"/>
                <a:sym typeface="Arimo"/>
              </a:rPr>
              <a:t>або</a:t>
            </a:r>
            <a:r>
              <a:rPr lang="en-US" sz="3885" dirty="0">
                <a:solidFill>
                  <a:srgbClr val="001847"/>
                </a:solidFill>
                <a:latin typeface="Arimo"/>
                <a:ea typeface="Arimo"/>
                <a:cs typeface="Arimo"/>
                <a:sym typeface="Arimo"/>
              </a:rPr>
              <a:t> </a:t>
            </a:r>
            <a:r>
              <a:rPr lang="en-US" sz="3885" dirty="0" err="1">
                <a:solidFill>
                  <a:srgbClr val="001847"/>
                </a:solidFill>
                <a:latin typeface="Arimo"/>
                <a:ea typeface="Arimo"/>
                <a:cs typeface="Arimo"/>
                <a:sym typeface="Arimo"/>
              </a:rPr>
              <a:t>просто</a:t>
            </a:r>
            <a:r>
              <a:rPr lang="en-US" sz="3885" dirty="0">
                <a:solidFill>
                  <a:srgbClr val="001847"/>
                </a:solidFill>
                <a:latin typeface="Arimo"/>
                <a:ea typeface="Arimo"/>
                <a:cs typeface="Arimo"/>
                <a:sym typeface="Arimo"/>
              </a:rPr>
              <a:t> </a:t>
            </a:r>
            <a:r>
              <a:rPr lang="en-US" sz="3885" dirty="0" err="1">
                <a:solidFill>
                  <a:srgbClr val="001847"/>
                </a:solidFill>
                <a:latin typeface="Arimo"/>
                <a:ea typeface="Arimo"/>
                <a:cs typeface="Arimo"/>
                <a:sym typeface="Arimo"/>
              </a:rPr>
              <a:t>небайдужа</a:t>
            </a:r>
            <a:r>
              <a:rPr lang="en-US" sz="3885" dirty="0">
                <a:solidFill>
                  <a:srgbClr val="001847"/>
                </a:solidFill>
                <a:latin typeface="Arimo"/>
                <a:ea typeface="Arimo"/>
                <a:cs typeface="Arimo"/>
                <a:sym typeface="Arimo"/>
              </a:rPr>
              <a:t> </a:t>
            </a:r>
            <a:r>
              <a:rPr lang="en-US" sz="3885" dirty="0" err="1">
                <a:solidFill>
                  <a:srgbClr val="001847"/>
                </a:solidFill>
                <a:latin typeface="Arimo"/>
                <a:ea typeface="Arimo"/>
                <a:cs typeface="Arimo"/>
                <a:sym typeface="Arimo"/>
              </a:rPr>
              <a:t>людина</a:t>
            </a:r>
            <a:r>
              <a:rPr lang="en-US" sz="3885" dirty="0">
                <a:solidFill>
                  <a:srgbClr val="001847"/>
                </a:solidFill>
                <a:latin typeface="Arimo"/>
                <a:ea typeface="Arimo"/>
                <a:cs typeface="Arimo"/>
                <a:sym typeface="Arimo"/>
              </a:rPr>
              <a:t> </a:t>
            </a:r>
            <a:r>
              <a:rPr lang="en-US" sz="3885" dirty="0" err="1">
                <a:solidFill>
                  <a:srgbClr val="001847"/>
                </a:solidFill>
                <a:latin typeface="Arimo"/>
                <a:ea typeface="Arimo"/>
                <a:cs typeface="Arimo"/>
                <a:sym typeface="Arimo"/>
              </a:rPr>
              <a:t>будь-якої</a:t>
            </a:r>
            <a:r>
              <a:rPr lang="en-US" sz="3885" dirty="0">
                <a:solidFill>
                  <a:srgbClr val="001847"/>
                </a:solidFill>
                <a:latin typeface="Arimo"/>
                <a:ea typeface="Arimo"/>
                <a:cs typeface="Arimo"/>
                <a:sym typeface="Arimo"/>
              </a:rPr>
              <a:t> </a:t>
            </a:r>
            <a:r>
              <a:rPr lang="en-US" sz="3885" dirty="0" err="1">
                <a:solidFill>
                  <a:srgbClr val="001847"/>
                </a:solidFill>
                <a:latin typeface="Arimo"/>
                <a:ea typeface="Arimo"/>
                <a:cs typeface="Arimo"/>
                <a:sym typeface="Arimo"/>
              </a:rPr>
              <a:t>країни</a:t>
            </a:r>
            <a:r>
              <a:rPr lang="en-US" sz="3885" dirty="0">
                <a:solidFill>
                  <a:srgbClr val="001847"/>
                </a:solidFill>
                <a:latin typeface="Arimo"/>
                <a:ea typeface="Arimo"/>
                <a:cs typeface="Arimo"/>
                <a:sym typeface="Arimo"/>
              </a:rPr>
              <a:t> </a:t>
            </a:r>
            <a:r>
              <a:rPr lang="en-US" sz="3885" dirty="0" err="1">
                <a:solidFill>
                  <a:srgbClr val="001847"/>
                </a:solidFill>
                <a:latin typeface="Arimo"/>
                <a:ea typeface="Arimo"/>
                <a:cs typeface="Arimo"/>
                <a:sym typeface="Arimo"/>
              </a:rPr>
              <a:t>знайде</a:t>
            </a:r>
            <a:r>
              <a:rPr lang="en-US" sz="3885" dirty="0">
                <a:solidFill>
                  <a:srgbClr val="001847"/>
                </a:solidFill>
                <a:latin typeface="Arimo"/>
                <a:ea typeface="Arimo"/>
                <a:cs typeface="Arimo"/>
                <a:sym typeface="Arimo"/>
              </a:rPr>
              <a:t> </a:t>
            </a:r>
            <a:r>
              <a:rPr lang="en-US" sz="3885" dirty="0" err="1">
                <a:solidFill>
                  <a:srgbClr val="001847"/>
                </a:solidFill>
                <a:latin typeface="Arimo"/>
                <a:ea typeface="Arimo"/>
                <a:cs typeface="Arimo"/>
                <a:sym typeface="Arimo"/>
              </a:rPr>
              <a:t>українську</a:t>
            </a:r>
            <a:r>
              <a:rPr lang="en-US" sz="3885" dirty="0">
                <a:solidFill>
                  <a:srgbClr val="001847"/>
                </a:solidFill>
                <a:latin typeface="Arimo"/>
                <a:ea typeface="Arimo"/>
                <a:cs typeface="Arimo"/>
                <a:sym typeface="Arimo"/>
              </a:rPr>
              <a:t> </a:t>
            </a:r>
            <a:r>
              <a:rPr lang="en-US" sz="3885" dirty="0" err="1">
                <a:solidFill>
                  <a:srgbClr val="001847"/>
                </a:solidFill>
                <a:latin typeface="Arimo"/>
                <a:ea typeface="Arimo"/>
                <a:cs typeface="Arimo"/>
                <a:sym typeface="Arimo"/>
              </a:rPr>
              <a:t>дитину</a:t>
            </a:r>
            <a:r>
              <a:rPr lang="en-US" sz="3885" dirty="0">
                <a:solidFill>
                  <a:srgbClr val="001847"/>
                </a:solidFill>
                <a:latin typeface="Arimo"/>
                <a:ea typeface="Arimo"/>
                <a:cs typeface="Arimo"/>
                <a:sym typeface="Arimo"/>
              </a:rPr>
              <a:t>, </a:t>
            </a:r>
            <a:r>
              <a:rPr lang="en-US" sz="3885" dirty="0" err="1">
                <a:solidFill>
                  <a:srgbClr val="001847"/>
                </a:solidFill>
                <a:latin typeface="Arimo"/>
                <a:ea typeface="Arimo"/>
                <a:cs typeface="Arimo"/>
                <a:sym typeface="Arimo"/>
              </a:rPr>
              <a:t>вона</a:t>
            </a:r>
            <a:r>
              <a:rPr lang="en-US" sz="3885" dirty="0">
                <a:solidFill>
                  <a:srgbClr val="001847"/>
                </a:solidFill>
                <a:latin typeface="Arimo"/>
                <a:ea typeface="Arimo"/>
                <a:cs typeface="Arimo"/>
                <a:sym typeface="Arimo"/>
              </a:rPr>
              <a:t> </a:t>
            </a:r>
            <a:r>
              <a:rPr lang="en-US" sz="3885" dirty="0" err="1">
                <a:solidFill>
                  <a:srgbClr val="001847"/>
                </a:solidFill>
                <a:latin typeface="Arimo"/>
                <a:ea typeface="Arimo"/>
                <a:cs typeface="Arimo"/>
                <a:sym typeface="Arimo"/>
              </a:rPr>
              <a:t>може</a:t>
            </a:r>
            <a:r>
              <a:rPr lang="en-US" sz="3885" dirty="0">
                <a:solidFill>
                  <a:srgbClr val="001847"/>
                </a:solidFill>
                <a:latin typeface="Arimo"/>
                <a:ea typeface="Arimo"/>
                <a:cs typeface="Arimo"/>
                <a:sym typeface="Arimo"/>
              </a:rPr>
              <a:t> </a:t>
            </a:r>
            <a:r>
              <a:rPr lang="en-US" sz="3885" dirty="0" err="1">
                <a:solidFill>
                  <a:srgbClr val="001847"/>
                </a:solidFill>
                <a:latin typeface="Arimo"/>
                <a:ea typeface="Arimo"/>
                <a:cs typeface="Arimo"/>
                <a:sym typeface="Arimo"/>
              </a:rPr>
              <a:t>створити</a:t>
            </a:r>
            <a:r>
              <a:rPr lang="en-US" sz="3885" dirty="0">
                <a:solidFill>
                  <a:srgbClr val="001847"/>
                </a:solidFill>
                <a:latin typeface="Arimo"/>
                <a:ea typeface="Arimo"/>
                <a:cs typeface="Arimo"/>
                <a:sym typeface="Arimo"/>
              </a:rPr>
              <a:t> </a:t>
            </a:r>
            <a:r>
              <a:rPr lang="en-US" sz="3885" dirty="0" err="1">
                <a:solidFill>
                  <a:srgbClr val="001847"/>
                </a:solidFill>
                <a:latin typeface="Arimo"/>
                <a:ea typeface="Arimo"/>
                <a:cs typeface="Arimo"/>
                <a:sym typeface="Arimo"/>
              </a:rPr>
              <a:t>профіль</a:t>
            </a:r>
            <a:r>
              <a:rPr lang="en-US" sz="3885" dirty="0">
                <a:solidFill>
                  <a:srgbClr val="001847"/>
                </a:solidFill>
                <a:latin typeface="Arimo"/>
                <a:ea typeface="Arimo"/>
                <a:cs typeface="Arimo"/>
                <a:sym typeface="Arimo"/>
              </a:rPr>
              <a:t> </a:t>
            </a:r>
            <a:r>
              <a:rPr lang="en-US" sz="3885" dirty="0" err="1">
                <a:solidFill>
                  <a:srgbClr val="001847"/>
                </a:solidFill>
                <a:latin typeface="Arimo"/>
                <a:ea typeface="Arimo"/>
                <a:cs typeface="Arimo"/>
                <a:sym typeface="Arimo"/>
              </a:rPr>
              <a:t>для</a:t>
            </a:r>
            <a:r>
              <a:rPr lang="en-US" sz="3885" dirty="0">
                <a:solidFill>
                  <a:srgbClr val="001847"/>
                </a:solidFill>
                <a:latin typeface="Arimo"/>
                <a:ea typeface="Arimo"/>
                <a:cs typeface="Arimo"/>
                <a:sym typeface="Arimo"/>
              </a:rPr>
              <a:t> </a:t>
            </a:r>
            <a:r>
              <a:rPr lang="en-US" sz="3885" dirty="0" err="1">
                <a:solidFill>
                  <a:srgbClr val="001847"/>
                </a:solidFill>
                <a:latin typeface="Arimo"/>
                <a:ea typeface="Arimo"/>
                <a:cs typeface="Arimo"/>
                <a:sym typeface="Arimo"/>
              </a:rPr>
              <a:t>неї</a:t>
            </a:r>
            <a:r>
              <a:rPr lang="en-US" sz="3885" dirty="0">
                <a:solidFill>
                  <a:srgbClr val="001847"/>
                </a:solidFill>
                <a:latin typeface="Arimo"/>
                <a:ea typeface="Arimo"/>
                <a:cs typeface="Arimo"/>
                <a:sym typeface="Arimo"/>
              </a:rPr>
              <a:t> </a:t>
            </a:r>
            <a:r>
              <a:rPr lang="en-US" sz="3885" dirty="0" err="1">
                <a:solidFill>
                  <a:srgbClr val="001847"/>
                </a:solidFill>
                <a:latin typeface="Arimo"/>
                <a:ea typeface="Arimo"/>
                <a:cs typeface="Arimo"/>
                <a:sym typeface="Arimo"/>
              </a:rPr>
              <a:t>та</a:t>
            </a:r>
            <a:r>
              <a:rPr lang="en-US" sz="3885" dirty="0">
                <a:solidFill>
                  <a:srgbClr val="001847"/>
                </a:solidFill>
                <a:latin typeface="Arimo"/>
                <a:ea typeface="Arimo"/>
                <a:cs typeface="Arimo"/>
                <a:sym typeface="Arimo"/>
              </a:rPr>
              <a:t> </a:t>
            </a:r>
            <a:r>
              <a:rPr lang="en-US" sz="3885" dirty="0" err="1">
                <a:solidFill>
                  <a:srgbClr val="001847"/>
                </a:solidFill>
                <a:latin typeface="Arimo"/>
                <a:ea typeface="Arimo"/>
                <a:cs typeface="Arimo"/>
                <a:sym typeface="Arimo"/>
              </a:rPr>
              <a:t>завантажити</a:t>
            </a:r>
            <a:r>
              <a:rPr lang="en-US" sz="3885" dirty="0">
                <a:solidFill>
                  <a:srgbClr val="001847"/>
                </a:solidFill>
                <a:latin typeface="Arimo"/>
                <a:ea typeface="Arimo"/>
                <a:cs typeface="Arimo"/>
                <a:sym typeface="Arimo"/>
              </a:rPr>
              <a:t> </a:t>
            </a:r>
            <a:r>
              <a:rPr lang="en-US" sz="3885" dirty="0" err="1">
                <a:solidFill>
                  <a:srgbClr val="001847"/>
                </a:solidFill>
                <a:latin typeface="Arimo"/>
                <a:ea typeface="Arimo"/>
                <a:cs typeface="Arimo"/>
                <a:sym typeface="Arimo"/>
              </a:rPr>
              <a:t>її</a:t>
            </a:r>
            <a:r>
              <a:rPr lang="en-US" sz="3885" dirty="0">
                <a:solidFill>
                  <a:srgbClr val="001847"/>
                </a:solidFill>
                <a:latin typeface="Arimo"/>
                <a:ea typeface="Arimo"/>
                <a:cs typeface="Arimo"/>
                <a:sym typeface="Arimo"/>
              </a:rPr>
              <a:t> </a:t>
            </a:r>
            <a:r>
              <a:rPr lang="en-US" sz="3885" dirty="0" err="1">
                <a:solidFill>
                  <a:srgbClr val="001847"/>
                </a:solidFill>
                <a:latin typeface="Arimo"/>
                <a:ea typeface="Arimo"/>
                <a:cs typeface="Arimo"/>
                <a:sym typeface="Arimo"/>
              </a:rPr>
              <a:t>фото</a:t>
            </a:r>
            <a:r>
              <a:rPr lang="en-US" sz="3885" dirty="0">
                <a:solidFill>
                  <a:srgbClr val="001847"/>
                </a:solidFill>
                <a:latin typeface="Arimo"/>
                <a:ea typeface="Arimo"/>
                <a:cs typeface="Arimo"/>
                <a:sym typeface="Arimo"/>
              </a:rPr>
              <a:t> в </a:t>
            </a:r>
            <a:r>
              <a:rPr lang="en-US" sz="3885" dirty="0" err="1">
                <a:solidFill>
                  <a:srgbClr val="001847"/>
                </a:solidFill>
                <a:latin typeface="Arimo"/>
                <a:ea typeface="Arimo"/>
                <a:cs typeface="Arimo"/>
                <a:sym typeface="Arimo"/>
              </a:rPr>
              <a:t>додаток</a:t>
            </a:r>
            <a:r>
              <a:rPr lang="en-US" sz="3885" dirty="0">
                <a:solidFill>
                  <a:srgbClr val="001847"/>
                </a:solidFill>
                <a:latin typeface="Arimo"/>
                <a:ea typeface="Arimo"/>
                <a:cs typeface="Arimo"/>
                <a:sym typeface="Arimo"/>
              </a:rPr>
              <a:t>, і </a:t>
            </a:r>
            <a:r>
              <a:rPr lang="en-US" sz="3885" dirty="0" err="1">
                <a:solidFill>
                  <a:srgbClr val="001847"/>
                </a:solidFill>
                <a:latin typeface="Arimo"/>
                <a:ea typeface="Arimo"/>
                <a:cs typeface="Arimo"/>
                <a:sym typeface="Arimo"/>
              </a:rPr>
              <a:t>технологія</a:t>
            </a:r>
            <a:r>
              <a:rPr lang="en-US" sz="3885" dirty="0">
                <a:solidFill>
                  <a:srgbClr val="001847"/>
                </a:solidFill>
                <a:latin typeface="Arimo"/>
                <a:ea typeface="Arimo"/>
                <a:cs typeface="Arimo"/>
                <a:sym typeface="Arimo"/>
              </a:rPr>
              <a:t> </a:t>
            </a:r>
            <a:r>
              <a:rPr lang="en-US" sz="3885" dirty="0" err="1">
                <a:solidFill>
                  <a:srgbClr val="001847"/>
                </a:solidFill>
                <a:latin typeface="Arimo"/>
                <a:ea typeface="Arimo"/>
                <a:cs typeface="Arimo"/>
                <a:sym typeface="Arimo"/>
              </a:rPr>
              <a:t>штучного</a:t>
            </a:r>
            <a:r>
              <a:rPr lang="en-US" sz="3885" dirty="0">
                <a:solidFill>
                  <a:srgbClr val="001847"/>
                </a:solidFill>
                <a:latin typeface="Arimo"/>
                <a:ea typeface="Arimo"/>
                <a:cs typeface="Arimo"/>
                <a:sym typeface="Arimo"/>
              </a:rPr>
              <a:t> </a:t>
            </a:r>
            <a:r>
              <a:rPr lang="en-US" sz="3885" dirty="0" err="1">
                <a:solidFill>
                  <a:srgbClr val="001847"/>
                </a:solidFill>
                <a:latin typeface="Arimo"/>
                <a:ea typeface="Arimo"/>
                <a:cs typeface="Arimo"/>
                <a:sym typeface="Arimo"/>
              </a:rPr>
              <a:t>інтелекту</a:t>
            </a:r>
            <a:r>
              <a:rPr lang="en-US" sz="3885" dirty="0">
                <a:solidFill>
                  <a:srgbClr val="001847"/>
                </a:solidFill>
                <a:latin typeface="Arimo"/>
                <a:ea typeface="Arimo"/>
                <a:cs typeface="Arimo"/>
                <a:sym typeface="Arimo"/>
              </a:rPr>
              <a:t> </a:t>
            </a:r>
            <a:r>
              <a:rPr lang="en-US" sz="3885" dirty="0" err="1">
                <a:solidFill>
                  <a:srgbClr val="001847"/>
                </a:solidFill>
                <a:latin typeface="Arimo"/>
                <a:ea typeface="Arimo"/>
                <a:cs typeface="Arimo"/>
                <a:sym typeface="Arimo"/>
              </a:rPr>
              <a:t>шукатиме</a:t>
            </a:r>
            <a:r>
              <a:rPr lang="en-US" sz="3885" dirty="0">
                <a:solidFill>
                  <a:srgbClr val="001847"/>
                </a:solidFill>
                <a:latin typeface="Arimo"/>
                <a:ea typeface="Arimo"/>
                <a:cs typeface="Arimo"/>
                <a:sym typeface="Arimo"/>
              </a:rPr>
              <a:t> </a:t>
            </a:r>
            <a:r>
              <a:rPr lang="en-US" sz="3885" dirty="0" err="1">
                <a:solidFill>
                  <a:srgbClr val="001847"/>
                </a:solidFill>
                <a:latin typeface="Arimo"/>
                <a:ea typeface="Arimo"/>
                <a:cs typeface="Arimo"/>
                <a:sym typeface="Arimo"/>
              </a:rPr>
              <a:t>збіги</a:t>
            </a:r>
            <a:r>
              <a:rPr lang="en-US" sz="3885" dirty="0">
                <a:solidFill>
                  <a:srgbClr val="001847"/>
                </a:solidFill>
                <a:latin typeface="Arimo"/>
                <a:ea typeface="Arimo"/>
                <a:cs typeface="Arimo"/>
                <a:sym typeface="Arimo"/>
              </a:rPr>
              <a:t> з </a:t>
            </a:r>
            <a:r>
              <a:rPr lang="en-US" sz="3885" dirty="0" err="1">
                <a:solidFill>
                  <a:srgbClr val="001847"/>
                </a:solidFill>
                <a:latin typeface="Arimo"/>
                <a:ea typeface="Arimo"/>
                <a:cs typeface="Arimo"/>
                <a:sym typeface="Arimo"/>
              </a:rPr>
              <a:t>особами</a:t>
            </a:r>
            <a:r>
              <a:rPr lang="en-US" sz="3885" dirty="0">
                <a:solidFill>
                  <a:srgbClr val="001847"/>
                </a:solidFill>
                <a:latin typeface="Arimo"/>
                <a:ea typeface="Arimo"/>
                <a:cs typeface="Arimo"/>
                <a:sym typeface="Arimo"/>
              </a:rPr>
              <a:t>, </a:t>
            </a:r>
            <a:r>
              <a:rPr lang="en-US" sz="3885" dirty="0" err="1">
                <a:solidFill>
                  <a:srgbClr val="001847"/>
                </a:solidFill>
                <a:latin typeface="Arimo"/>
                <a:ea typeface="Arimo"/>
                <a:cs typeface="Arimo"/>
                <a:sym typeface="Arimo"/>
              </a:rPr>
              <a:t>які</a:t>
            </a:r>
            <a:r>
              <a:rPr lang="en-US" sz="3885" dirty="0">
                <a:solidFill>
                  <a:srgbClr val="001847"/>
                </a:solidFill>
                <a:latin typeface="Arimo"/>
                <a:ea typeface="Arimo"/>
                <a:cs typeface="Arimo"/>
                <a:sym typeface="Arimo"/>
              </a:rPr>
              <a:t> </a:t>
            </a:r>
            <a:r>
              <a:rPr lang="en-US" sz="3885" dirty="0" err="1">
                <a:solidFill>
                  <a:srgbClr val="001847"/>
                </a:solidFill>
                <a:latin typeface="Arimo"/>
                <a:ea typeface="Arimo"/>
                <a:cs typeface="Arimo"/>
                <a:sym typeface="Arimo"/>
              </a:rPr>
              <a:t>розшукуються</a:t>
            </a:r>
            <a:endParaRPr lang="en-US" sz="3885" dirty="0">
              <a:solidFill>
                <a:srgbClr val="001847"/>
              </a:solidFill>
              <a:latin typeface="Arimo"/>
              <a:ea typeface="Arimo"/>
              <a:cs typeface="Arimo"/>
              <a:sym typeface="Arimo"/>
            </a:endParaRPr>
          </a:p>
        </p:txBody>
      </p:sp>
      <p:sp>
        <p:nvSpPr>
          <p:cNvPr id="4" name="Freeform 4"/>
          <p:cNvSpPr/>
          <p:nvPr/>
        </p:nvSpPr>
        <p:spPr>
          <a:xfrm>
            <a:off x="-1302984" y="-274284"/>
            <a:ext cx="2605968" cy="2605968"/>
          </a:xfrm>
          <a:custGeom>
            <a:avLst/>
            <a:gdLst/>
            <a:ahLst/>
            <a:cxnLst/>
            <a:rect l="l" t="t" r="r" b="b"/>
            <a:pathLst>
              <a:path w="2605968" h="2605968">
                <a:moveTo>
                  <a:pt x="0" y="0"/>
                </a:moveTo>
                <a:lnTo>
                  <a:pt x="2605968" y="0"/>
                </a:lnTo>
                <a:lnTo>
                  <a:pt x="2605968" y="2605968"/>
                </a:lnTo>
                <a:lnTo>
                  <a:pt x="0" y="260596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083081" y="592645"/>
            <a:ext cx="9803271" cy="938784"/>
          </a:xfrm>
          <a:prstGeom prst="rect">
            <a:avLst/>
          </a:prstGeom>
        </p:spPr>
        <p:txBody>
          <a:bodyPr lIns="0" tIns="0" rIns="0" bIns="0" rtlCol="0" anchor="t">
            <a:spAutoFit/>
          </a:bodyPr>
          <a:lstStyle/>
          <a:p>
            <a:pPr algn="ctr">
              <a:lnSpc>
                <a:spcPts val="7128"/>
              </a:lnSpc>
            </a:pPr>
            <a:r>
              <a:rPr lang="en-US" sz="6600">
                <a:solidFill>
                  <a:srgbClr val="001847"/>
                </a:solidFill>
                <a:latin typeface="Montserrat Bold"/>
                <a:ea typeface="Montserrat Bold"/>
                <a:cs typeface="Montserrat Bold"/>
                <a:sym typeface="Montserrat Bold"/>
              </a:rPr>
              <a:t>Поширені запитання</a:t>
            </a:r>
          </a:p>
        </p:txBody>
      </p:sp>
      <p:sp>
        <p:nvSpPr>
          <p:cNvPr id="3" name="TextBox 3"/>
          <p:cNvSpPr txBox="1"/>
          <p:nvPr/>
        </p:nvSpPr>
        <p:spPr>
          <a:xfrm>
            <a:off x="1508008" y="2302847"/>
            <a:ext cx="15590550" cy="7360989"/>
          </a:xfrm>
          <a:prstGeom prst="rect">
            <a:avLst/>
          </a:prstGeom>
        </p:spPr>
        <p:txBody>
          <a:bodyPr lIns="0" tIns="0" rIns="0" bIns="0" rtlCol="0" anchor="t">
            <a:spAutoFit/>
          </a:bodyPr>
          <a:lstStyle/>
          <a:p>
            <a:pPr marL="931545" lvl="1" indent="-465772" algn="l">
              <a:lnSpc>
                <a:spcPts val="4082"/>
              </a:lnSpc>
              <a:buFont typeface="Arial"/>
              <a:buChar char="•"/>
            </a:pPr>
            <a:r>
              <a:rPr lang="en-US" sz="4200" dirty="0" err="1">
                <a:solidFill>
                  <a:srgbClr val="001847"/>
                </a:solidFill>
                <a:latin typeface="Arimo Bold"/>
                <a:ea typeface="Arimo Bold"/>
                <a:cs typeface="Arimo Bold"/>
                <a:sym typeface="Arimo Bold"/>
              </a:rPr>
              <a:t>Чи</a:t>
            </a:r>
            <a:r>
              <a:rPr lang="en-US" sz="4200" dirty="0">
                <a:solidFill>
                  <a:srgbClr val="001847"/>
                </a:solidFill>
                <a:latin typeface="Arimo Bold"/>
                <a:ea typeface="Arimo Bold"/>
                <a:cs typeface="Arimo Bold"/>
                <a:sym typeface="Arimo Bold"/>
              </a:rPr>
              <a:t> </a:t>
            </a:r>
            <a:r>
              <a:rPr lang="en-US" sz="4200" dirty="0" err="1">
                <a:solidFill>
                  <a:srgbClr val="001847"/>
                </a:solidFill>
                <a:latin typeface="Arimo Bold"/>
                <a:ea typeface="Arimo Bold"/>
                <a:cs typeface="Arimo Bold"/>
                <a:sym typeface="Arimo Bold"/>
              </a:rPr>
              <a:t>можуть</a:t>
            </a:r>
            <a:r>
              <a:rPr lang="en-US" sz="4200" dirty="0">
                <a:solidFill>
                  <a:srgbClr val="001847"/>
                </a:solidFill>
                <a:latin typeface="Arimo Bold"/>
                <a:ea typeface="Arimo Bold"/>
                <a:cs typeface="Arimo Bold"/>
                <a:sym typeface="Arimo Bold"/>
              </a:rPr>
              <a:t> </a:t>
            </a:r>
            <a:r>
              <a:rPr lang="en-US" sz="4200" dirty="0" err="1">
                <a:solidFill>
                  <a:srgbClr val="001847"/>
                </a:solidFill>
                <a:latin typeface="Arimo Bold"/>
                <a:ea typeface="Arimo Bold"/>
                <a:cs typeface="Arimo Bold"/>
                <a:sym typeface="Arimo Bold"/>
              </a:rPr>
              <a:t>інші</a:t>
            </a:r>
            <a:r>
              <a:rPr lang="en-US" sz="4200" dirty="0">
                <a:solidFill>
                  <a:srgbClr val="001847"/>
                </a:solidFill>
                <a:latin typeface="Arimo Bold"/>
                <a:ea typeface="Arimo Bold"/>
                <a:cs typeface="Arimo Bold"/>
                <a:sym typeface="Arimo Bold"/>
              </a:rPr>
              <a:t> </a:t>
            </a:r>
            <a:r>
              <a:rPr lang="en-US" sz="4200" dirty="0" err="1">
                <a:solidFill>
                  <a:srgbClr val="001847"/>
                </a:solidFill>
                <a:latin typeface="Arimo Bold"/>
                <a:ea typeface="Arimo Bold"/>
                <a:cs typeface="Arimo Bold"/>
                <a:sym typeface="Arimo Bold"/>
              </a:rPr>
              <a:t>користувачі</a:t>
            </a:r>
            <a:r>
              <a:rPr lang="en-US" sz="4200" dirty="0">
                <a:solidFill>
                  <a:srgbClr val="001847"/>
                </a:solidFill>
                <a:latin typeface="Arimo Bold"/>
                <a:ea typeface="Arimo Bold"/>
                <a:cs typeface="Arimo Bold"/>
                <a:sym typeface="Arimo Bold"/>
              </a:rPr>
              <a:t> </a:t>
            </a:r>
            <a:r>
              <a:rPr lang="en-US" sz="4200" dirty="0" err="1">
                <a:solidFill>
                  <a:srgbClr val="001847"/>
                </a:solidFill>
                <a:latin typeface="Arimo Bold"/>
                <a:ea typeface="Arimo Bold"/>
                <a:cs typeface="Arimo Bold"/>
                <a:sym typeface="Arimo Bold"/>
              </a:rPr>
              <a:t>шукати</a:t>
            </a:r>
            <a:r>
              <a:rPr lang="en-US" sz="4200" dirty="0">
                <a:solidFill>
                  <a:srgbClr val="001847"/>
                </a:solidFill>
                <a:latin typeface="Arimo Bold"/>
                <a:ea typeface="Arimo Bold"/>
                <a:cs typeface="Arimo Bold"/>
                <a:sym typeface="Arimo Bold"/>
              </a:rPr>
              <a:t> </a:t>
            </a:r>
            <a:r>
              <a:rPr lang="en-US" sz="4200" dirty="0" err="1">
                <a:solidFill>
                  <a:srgbClr val="001847"/>
                </a:solidFill>
                <a:latin typeface="Arimo Bold"/>
                <a:ea typeface="Arimo Bold"/>
                <a:cs typeface="Arimo Bold"/>
                <a:sym typeface="Arimo Bold"/>
              </a:rPr>
              <a:t>мене</a:t>
            </a:r>
            <a:r>
              <a:rPr lang="en-US" sz="4200" dirty="0">
                <a:solidFill>
                  <a:srgbClr val="001847"/>
                </a:solidFill>
                <a:latin typeface="Arimo Bold"/>
                <a:ea typeface="Arimo Bold"/>
                <a:cs typeface="Arimo Bold"/>
                <a:sym typeface="Arimo Bold"/>
              </a:rPr>
              <a:t> </a:t>
            </a:r>
            <a:r>
              <a:rPr lang="en-US" sz="4200" dirty="0" err="1">
                <a:solidFill>
                  <a:srgbClr val="001847"/>
                </a:solidFill>
                <a:latin typeface="Arimo Bold"/>
                <a:ea typeface="Arimo Bold"/>
                <a:cs typeface="Arimo Bold"/>
                <a:sym typeface="Arimo Bold"/>
              </a:rPr>
              <a:t>та</a:t>
            </a:r>
            <a:r>
              <a:rPr lang="en-US" sz="4200" dirty="0">
                <a:solidFill>
                  <a:srgbClr val="001847"/>
                </a:solidFill>
                <a:latin typeface="Arimo Bold"/>
                <a:ea typeface="Arimo Bold"/>
                <a:cs typeface="Arimo Bold"/>
                <a:sym typeface="Arimo Bold"/>
              </a:rPr>
              <a:t> </a:t>
            </a:r>
            <a:r>
              <a:rPr lang="en-US" sz="4200" dirty="0" err="1">
                <a:solidFill>
                  <a:srgbClr val="001847"/>
                </a:solidFill>
                <a:latin typeface="Arimo Bold"/>
                <a:ea typeface="Arimo Bold"/>
                <a:cs typeface="Arimo Bold"/>
                <a:sym typeface="Arimo Bold"/>
              </a:rPr>
              <a:t>бачити</a:t>
            </a:r>
            <a:r>
              <a:rPr lang="en-US" sz="4200" dirty="0">
                <a:solidFill>
                  <a:srgbClr val="001847"/>
                </a:solidFill>
                <a:latin typeface="Arimo Bold"/>
                <a:ea typeface="Arimo Bold"/>
                <a:cs typeface="Arimo Bold"/>
                <a:sym typeface="Arimo Bold"/>
              </a:rPr>
              <a:t> </a:t>
            </a:r>
            <a:r>
              <a:rPr lang="en-US" sz="4200" dirty="0" err="1">
                <a:solidFill>
                  <a:srgbClr val="001847"/>
                </a:solidFill>
                <a:latin typeface="Arimo Bold"/>
                <a:ea typeface="Arimo Bold"/>
                <a:cs typeface="Arimo Bold"/>
                <a:sym typeface="Arimo Bold"/>
              </a:rPr>
              <a:t>мою</a:t>
            </a:r>
            <a:r>
              <a:rPr lang="en-US" sz="4200" dirty="0">
                <a:solidFill>
                  <a:srgbClr val="001847"/>
                </a:solidFill>
                <a:latin typeface="Arimo Bold"/>
                <a:ea typeface="Arimo Bold"/>
                <a:cs typeface="Arimo Bold"/>
                <a:sym typeface="Arimo Bold"/>
              </a:rPr>
              <a:t> </a:t>
            </a:r>
            <a:r>
              <a:rPr lang="en-US" sz="4200" dirty="0" err="1">
                <a:solidFill>
                  <a:srgbClr val="001847"/>
                </a:solidFill>
                <a:latin typeface="Arimo Bold"/>
                <a:ea typeface="Arimo Bold"/>
                <a:cs typeface="Arimo Bold"/>
                <a:sym typeface="Arimo Bold"/>
              </a:rPr>
              <a:t>інформацію</a:t>
            </a:r>
            <a:r>
              <a:rPr lang="en-US" sz="4200" dirty="0">
                <a:solidFill>
                  <a:srgbClr val="001847"/>
                </a:solidFill>
                <a:latin typeface="Arimo Bold"/>
                <a:ea typeface="Arimo Bold"/>
                <a:cs typeface="Arimo Bold"/>
                <a:sym typeface="Arimo Bold"/>
              </a:rPr>
              <a:t> в </a:t>
            </a:r>
            <a:r>
              <a:rPr lang="en-US" sz="4200" dirty="0" err="1">
                <a:solidFill>
                  <a:srgbClr val="001847"/>
                </a:solidFill>
                <a:latin typeface="Arimo Bold"/>
                <a:ea typeface="Arimo Bold"/>
                <a:cs typeface="Arimo Bold"/>
                <a:sym typeface="Arimo Bold"/>
              </a:rPr>
              <a:t>додатку</a:t>
            </a:r>
            <a:r>
              <a:rPr lang="en-US" sz="4200" dirty="0">
                <a:solidFill>
                  <a:srgbClr val="001847"/>
                </a:solidFill>
                <a:latin typeface="Arimo Bold"/>
                <a:ea typeface="Arimo Bold"/>
                <a:cs typeface="Arimo Bold"/>
                <a:sym typeface="Arimo Bold"/>
              </a:rPr>
              <a:t>?</a:t>
            </a:r>
          </a:p>
          <a:p>
            <a:pPr marL="931545" lvl="1" indent="-465772" algn="l">
              <a:lnSpc>
                <a:spcPts val="4082"/>
              </a:lnSpc>
            </a:pPr>
            <a:r>
              <a:rPr lang="uk-UA" sz="4200" dirty="0">
                <a:solidFill>
                  <a:srgbClr val="001847"/>
                </a:solidFill>
                <a:latin typeface="Arimo"/>
                <a:ea typeface="Arimo"/>
                <a:cs typeface="Arimo"/>
                <a:sym typeface="Arimo"/>
              </a:rPr>
              <a:t>   </a:t>
            </a:r>
            <a:r>
              <a:rPr lang="en-US" sz="4200" dirty="0" err="1">
                <a:solidFill>
                  <a:srgbClr val="001847"/>
                </a:solidFill>
                <a:latin typeface="Arimo"/>
                <a:ea typeface="Arimo"/>
                <a:cs typeface="Arimo"/>
                <a:sym typeface="Arimo"/>
              </a:rPr>
              <a:t>Ні</a:t>
            </a:r>
            <a:r>
              <a:rPr lang="en-US" sz="4200" dirty="0">
                <a:solidFill>
                  <a:srgbClr val="001847"/>
                </a:solidFill>
                <a:latin typeface="Arimo"/>
                <a:ea typeface="Arimo"/>
                <a:cs typeface="Arimo"/>
                <a:sym typeface="Arimo"/>
              </a:rPr>
              <a:t>! </a:t>
            </a:r>
            <a:r>
              <a:rPr lang="en-US" sz="4200" dirty="0" err="1">
                <a:solidFill>
                  <a:srgbClr val="001847"/>
                </a:solidFill>
                <a:latin typeface="Arimo"/>
                <a:ea typeface="Arimo"/>
                <a:cs typeface="Arimo"/>
                <a:sym typeface="Arimo"/>
              </a:rPr>
              <a:t>Ніхто</a:t>
            </a:r>
            <a:r>
              <a:rPr lang="en-US" sz="4200" dirty="0">
                <a:solidFill>
                  <a:srgbClr val="001847"/>
                </a:solidFill>
                <a:latin typeface="Arimo"/>
                <a:ea typeface="Arimo"/>
                <a:cs typeface="Arimo"/>
                <a:sym typeface="Arimo"/>
              </a:rPr>
              <a:t> </a:t>
            </a:r>
            <a:r>
              <a:rPr lang="en-US" sz="4200" dirty="0" err="1">
                <a:solidFill>
                  <a:srgbClr val="001847"/>
                </a:solidFill>
                <a:latin typeface="Arimo"/>
                <a:ea typeface="Arimo"/>
                <a:cs typeface="Arimo"/>
                <a:sym typeface="Arimo"/>
              </a:rPr>
              <a:t>не</a:t>
            </a:r>
            <a:r>
              <a:rPr lang="en-US" sz="4200" dirty="0">
                <a:solidFill>
                  <a:srgbClr val="001847"/>
                </a:solidFill>
                <a:latin typeface="Arimo"/>
                <a:ea typeface="Arimo"/>
                <a:cs typeface="Arimo"/>
                <a:sym typeface="Arimo"/>
              </a:rPr>
              <a:t> </a:t>
            </a:r>
            <a:r>
              <a:rPr lang="en-US" sz="4200" dirty="0" err="1">
                <a:solidFill>
                  <a:srgbClr val="001847"/>
                </a:solidFill>
                <a:latin typeface="Arimo"/>
                <a:ea typeface="Arimo"/>
                <a:cs typeface="Arimo"/>
                <a:sym typeface="Arimo"/>
              </a:rPr>
              <a:t>може</a:t>
            </a:r>
            <a:r>
              <a:rPr lang="en-US" sz="4200" dirty="0">
                <a:solidFill>
                  <a:srgbClr val="001847"/>
                </a:solidFill>
                <a:latin typeface="Arimo"/>
                <a:ea typeface="Arimo"/>
                <a:cs typeface="Arimo"/>
                <a:sym typeface="Arimo"/>
              </a:rPr>
              <a:t> </a:t>
            </a:r>
            <a:r>
              <a:rPr lang="en-US" sz="4200" dirty="0" err="1">
                <a:solidFill>
                  <a:srgbClr val="001847"/>
                </a:solidFill>
                <a:latin typeface="Arimo"/>
                <a:ea typeface="Arimo"/>
                <a:cs typeface="Arimo"/>
                <a:sym typeface="Arimo"/>
              </a:rPr>
              <a:t>шукати</a:t>
            </a:r>
            <a:r>
              <a:rPr lang="en-US" sz="4200" dirty="0">
                <a:solidFill>
                  <a:srgbClr val="001847"/>
                </a:solidFill>
                <a:latin typeface="Arimo"/>
                <a:ea typeface="Arimo"/>
                <a:cs typeface="Arimo"/>
                <a:sym typeface="Arimo"/>
              </a:rPr>
              <a:t> </a:t>
            </a:r>
            <a:r>
              <a:rPr lang="en-US" sz="4200" dirty="0" err="1">
                <a:solidFill>
                  <a:srgbClr val="001847"/>
                </a:solidFill>
                <a:latin typeface="Arimo"/>
                <a:ea typeface="Arimo"/>
                <a:cs typeface="Arimo"/>
                <a:sym typeface="Arimo"/>
              </a:rPr>
              <a:t>користувачів</a:t>
            </a:r>
            <a:r>
              <a:rPr lang="en-US" sz="4200" dirty="0">
                <a:solidFill>
                  <a:srgbClr val="001847"/>
                </a:solidFill>
                <a:latin typeface="Arimo"/>
                <a:ea typeface="Arimo"/>
                <a:cs typeface="Arimo"/>
                <a:sym typeface="Arimo"/>
              </a:rPr>
              <a:t> у </a:t>
            </a:r>
            <a:r>
              <a:rPr lang="en-US" sz="4200" dirty="0" err="1">
                <a:solidFill>
                  <a:srgbClr val="001847"/>
                </a:solidFill>
                <a:latin typeface="Arimo"/>
                <a:ea typeface="Arimo"/>
                <a:cs typeface="Arimo"/>
                <a:sym typeface="Arimo"/>
              </a:rPr>
              <a:t>додатку</a:t>
            </a:r>
            <a:r>
              <a:rPr lang="en-US" sz="4200" dirty="0">
                <a:solidFill>
                  <a:srgbClr val="001847"/>
                </a:solidFill>
                <a:latin typeface="Arimo"/>
                <a:ea typeface="Arimo"/>
                <a:cs typeface="Arimo"/>
                <a:sym typeface="Arimo"/>
              </a:rPr>
              <a:t>. </a:t>
            </a:r>
            <a:r>
              <a:rPr lang="en-US" sz="4200" dirty="0" err="1">
                <a:solidFill>
                  <a:srgbClr val="001847"/>
                </a:solidFill>
                <a:latin typeface="Arimo"/>
                <a:ea typeface="Arimo"/>
                <a:cs typeface="Arimo"/>
                <a:sym typeface="Arimo"/>
              </a:rPr>
              <a:t>Єдині</a:t>
            </a:r>
            <a:r>
              <a:rPr lang="en-US" sz="4200" dirty="0">
                <a:solidFill>
                  <a:srgbClr val="001847"/>
                </a:solidFill>
                <a:latin typeface="Arimo"/>
                <a:ea typeface="Arimo"/>
                <a:cs typeface="Arimo"/>
                <a:sym typeface="Arimo"/>
              </a:rPr>
              <a:t> </a:t>
            </a:r>
            <a:r>
              <a:rPr lang="en-US" sz="4200" dirty="0" err="1">
                <a:solidFill>
                  <a:srgbClr val="001847"/>
                </a:solidFill>
                <a:latin typeface="Arimo"/>
                <a:ea typeface="Arimo"/>
                <a:cs typeface="Arimo"/>
                <a:sym typeface="Arimo"/>
              </a:rPr>
              <a:t>люди</a:t>
            </a:r>
            <a:r>
              <a:rPr lang="en-US" sz="4200" dirty="0">
                <a:solidFill>
                  <a:srgbClr val="001847"/>
                </a:solidFill>
                <a:latin typeface="Arimo"/>
                <a:ea typeface="Arimo"/>
                <a:cs typeface="Arimo"/>
                <a:sym typeface="Arimo"/>
              </a:rPr>
              <a:t>, </a:t>
            </a:r>
            <a:r>
              <a:rPr lang="en-US" sz="4200" dirty="0" err="1">
                <a:solidFill>
                  <a:srgbClr val="001847"/>
                </a:solidFill>
                <a:latin typeface="Arimo"/>
                <a:ea typeface="Arimo"/>
                <a:cs typeface="Arimo"/>
                <a:sym typeface="Arimo"/>
              </a:rPr>
              <a:t>які</a:t>
            </a:r>
            <a:r>
              <a:rPr lang="en-US" sz="4200" dirty="0">
                <a:solidFill>
                  <a:srgbClr val="001847"/>
                </a:solidFill>
                <a:latin typeface="Arimo"/>
                <a:ea typeface="Arimo"/>
                <a:cs typeface="Arimo"/>
                <a:sym typeface="Arimo"/>
              </a:rPr>
              <a:t> </a:t>
            </a:r>
            <a:r>
              <a:rPr lang="en-US" sz="4200" dirty="0" err="1">
                <a:solidFill>
                  <a:srgbClr val="001847"/>
                </a:solidFill>
                <a:latin typeface="Arimo"/>
                <a:ea typeface="Arimo"/>
                <a:cs typeface="Arimo"/>
                <a:sym typeface="Arimo"/>
              </a:rPr>
              <a:t>можуть</a:t>
            </a:r>
            <a:r>
              <a:rPr lang="en-US" sz="4200" dirty="0">
                <a:solidFill>
                  <a:srgbClr val="001847"/>
                </a:solidFill>
                <a:latin typeface="Arimo"/>
                <a:ea typeface="Arimo"/>
                <a:cs typeface="Arimo"/>
                <a:sym typeface="Arimo"/>
              </a:rPr>
              <a:t> </a:t>
            </a:r>
            <a:r>
              <a:rPr lang="en-US" sz="4200" dirty="0" err="1">
                <a:solidFill>
                  <a:srgbClr val="001847"/>
                </a:solidFill>
                <a:latin typeface="Arimo"/>
                <a:ea typeface="Arimo"/>
                <a:cs typeface="Arimo"/>
                <a:sym typeface="Arimo"/>
              </a:rPr>
              <a:t>бачити</a:t>
            </a:r>
            <a:r>
              <a:rPr lang="en-US" sz="4200" dirty="0">
                <a:solidFill>
                  <a:srgbClr val="001847"/>
                </a:solidFill>
                <a:latin typeface="Arimo"/>
                <a:ea typeface="Arimo"/>
                <a:cs typeface="Arimo"/>
                <a:sym typeface="Arimo"/>
              </a:rPr>
              <a:t>, </a:t>
            </a:r>
            <a:r>
              <a:rPr lang="en-US" sz="4200" dirty="0" err="1">
                <a:solidFill>
                  <a:srgbClr val="001847"/>
                </a:solidFill>
                <a:latin typeface="Arimo"/>
                <a:ea typeface="Arimo"/>
                <a:cs typeface="Arimo"/>
                <a:sym typeface="Arimo"/>
              </a:rPr>
              <a:t>що</a:t>
            </a:r>
            <a:r>
              <a:rPr lang="en-US" sz="4200" dirty="0">
                <a:solidFill>
                  <a:srgbClr val="001847"/>
                </a:solidFill>
                <a:latin typeface="Arimo"/>
                <a:ea typeface="Arimo"/>
                <a:cs typeface="Arimo"/>
                <a:sym typeface="Arimo"/>
              </a:rPr>
              <a:t> </a:t>
            </a:r>
            <a:r>
              <a:rPr lang="en-US" sz="4200" dirty="0" err="1">
                <a:solidFill>
                  <a:srgbClr val="001847"/>
                </a:solidFill>
                <a:latin typeface="Arimo"/>
                <a:ea typeface="Arimo"/>
                <a:cs typeface="Arimo"/>
                <a:sym typeface="Arimo"/>
              </a:rPr>
              <a:t>ви</a:t>
            </a:r>
            <a:r>
              <a:rPr lang="en-US" sz="4200" dirty="0">
                <a:solidFill>
                  <a:srgbClr val="001847"/>
                </a:solidFill>
                <a:latin typeface="Arimo"/>
                <a:ea typeface="Arimo"/>
                <a:cs typeface="Arimo"/>
                <a:sym typeface="Arimo"/>
              </a:rPr>
              <a:t> </a:t>
            </a:r>
            <a:r>
              <a:rPr lang="en-US" sz="4200" dirty="0" err="1">
                <a:solidFill>
                  <a:srgbClr val="001847"/>
                </a:solidFill>
                <a:latin typeface="Arimo"/>
                <a:ea typeface="Arimo"/>
                <a:cs typeface="Arimo"/>
                <a:sym typeface="Arimo"/>
              </a:rPr>
              <a:t>користуєтеся</a:t>
            </a:r>
            <a:r>
              <a:rPr lang="en-US" sz="4200" dirty="0">
                <a:solidFill>
                  <a:srgbClr val="001847"/>
                </a:solidFill>
                <a:latin typeface="Arimo"/>
                <a:ea typeface="Arimo"/>
                <a:cs typeface="Arimo"/>
                <a:sym typeface="Arimo"/>
              </a:rPr>
              <a:t> </a:t>
            </a:r>
            <a:r>
              <a:rPr lang="en-US" sz="4200" dirty="0" err="1">
                <a:solidFill>
                  <a:srgbClr val="001847"/>
                </a:solidFill>
                <a:latin typeface="Arimo"/>
                <a:ea typeface="Arimo"/>
                <a:cs typeface="Arimo"/>
                <a:sym typeface="Arimo"/>
              </a:rPr>
              <a:t>додатком</a:t>
            </a:r>
            <a:r>
              <a:rPr lang="en-US" sz="4200" dirty="0">
                <a:solidFill>
                  <a:srgbClr val="001847"/>
                </a:solidFill>
                <a:latin typeface="Arimo"/>
                <a:ea typeface="Arimo"/>
                <a:cs typeface="Arimo"/>
                <a:sym typeface="Arimo"/>
              </a:rPr>
              <a:t>, - </a:t>
            </a:r>
            <a:r>
              <a:rPr lang="en-US" sz="4200" dirty="0" err="1">
                <a:solidFill>
                  <a:srgbClr val="001847"/>
                </a:solidFill>
                <a:latin typeface="Arimo"/>
                <a:ea typeface="Arimo"/>
                <a:cs typeface="Arimo"/>
                <a:sym typeface="Arimo"/>
              </a:rPr>
              <a:t>це</a:t>
            </a:r>
            <a:r>
              <a:rPr lang="en-US" sz="4200" dirty="0">
                <a:solidFill>
                  <a:srgbClr val="001847"/>
                </a:solidFill>
                <a:latin typeface="Arimo"/>
                <a:ea typeface="Arimo"/>
                <a:cs typeface="Arimo"/>
                <a:sym typeface="Arimo"/>
              </a:rPr>
              <a:t> </a:t>
            </a:r>
            <a:r>
              <a:rPr lang="en-US" sz="4200" dirty="0" err="1">
                <a:solidFill>
                  <a:srgbClr val="001847"/>
                </a:solidFill>
                <a:latin typeface="Arimo"/>
                <a:ea typeface="Arimo"/>
                <a:cs typeface="Arimo"/>
                <a:sym typeface="Arimo"/>
              </a:rPr>
              <a:t>людина</a:t>
            </a:r>
            <a:r>
              <a:rPr lang="en-US" sz="4200" dirty="0">
                <a:solidFill>
                  <a:srgbClr val="001847"/>
                </a:solidFill>
                <a:latin typeface="Arimo"/>
                <a:ea typeface="Arimo"/>
                <a:cs typeface="Arimo"/>
                <a:sym typeface="Arimo"/>
              </a:rPr>
              <a:t>, з </a:t>
            </a:r>
            <a:r>
              <a:rPr lang="en-US" sz="4200" dirty="0" err="1">
                <a:solidFill>
                  <a:srgbClr val="001847"/>
                </a:solidFill>
                <a:latin typeface="Arimo"/>
                <a:ea typeface="Arimo"/>
                <a:cs typeface="Arimo"/>
                <a:sym typeface="Arimo"/>
              </a:rPr>
              <a:t>якою</a:t>
            </a:r>
            <a:r>
              <a:rPr lang="en-US" sz="4200" dirty="0">
                <a:solidFill>
                  <a:srgbClr val="001847"/>
                </a:solidFill>
                <a:latin typeface="Arimo"/>
                <a:ea typeface="Arimo"/>
                <a:cs typeface="Arimo"/>
                <a:sym typeface="Arimo"/>
              </a:rPr>
              <a:t> </a:t>
            </a:r>
            <a:r>
              <a:rPr lang="en-US" sz="4200" dirty="0" err="1">
                <a:solidFill>
                  <a:srgbClr val="001847"/>
                </a:solidFill>
                <a:latin typeface="Arimo"/>
                <a:ea typeface="Arimo"/>
                <a:cs typeface="Arimo"/>
                <a:sym typeface="Arimo"/>
              </a:rPr>
              <a:t>було</a:t>
            </a:r>
            <a:r>
              <a:rPr lang="en-US" sz="4200" dirty="0">
                <a:solidFill>
                  <a:srgbClr val="001847"/>
                </a:solidFill>
                <a:latin typeface="Arimo"/>
                <a:ea typeface="Arimo"/>
                <a:cs typeface="Arimo"/>
                <a:sym typeface="Arimo"/>
              </a:rPr>
              <a:t> </a:t>
            </a:r>
            <a:r>
              <a:rPr lang="en-US" sz="4200" dirty="0" err="1">
                <a:solidFill>
                  <a:srgbClr val="001847"/>
                </a:solidFill>
                <a:latin typeface="Arimo"/>
                <a:ea typeface="Arimo"/>
                <a:cs typeface="Arimo"/>
                <a:sym typeface="Arimo"/>
              </a:rPr>
              <a:t>встановлено</a:t>
            </a:r>
            <a:r>
              <a:rPr lang="en-US" sz="4200" dirty="0">
                <a:solidFill>
                  <a:srgbClr val="001847"/>
                </a:solidFill>
                <a:latin typeface="Arimo"/>
                <a:ea typeface="Arimo"/>
                <a:cs typeface="Arimo"/>
                <a:sym typeface="Arimo"/>
              </a:rPr>
              <a:t> </a:t>
            </a:r>
            <a:r>
              <a:rPr lang="en-US" sz="4200" dirty="0" err="1">
                <a:solidFill>
                  <a:srgbClr val="001847"/>
                </a:solidFill>
                <a:latin typeface="Arimo"/>
                <a:ea typeface="Arimo"/>
                <a:cs typeface="Arimo"/>
                <a:sym typeface="Arimo"/>
              </a:rPr>
              <a:t>ваш</a:t>
            </a:r>
            <a:r>
              <a:rPr lang="en-US" sz="4200" dirty="0">
                <a:solidFill>
                  <a:srgbClr val="001847"/>
                </a:solidFill>
                <a:latin typeface="Arimo"/>
                <a:ea typeface="Arimo"/>
                <a:cs typeface="Arimo"/>
                <a:sym typeface="Arimo"/>
              </a:rPr>
              <a:t> </a:t>
            </a:r>
            <a:r>
              <a:rPr lang="en-US" sz="4200" dirty="0" err="1">
                <a:solidFill>
                  <a:srgbClr val="001847"/>
                </a:solidFill>
                <a:latin typeface="Arimo"/>
                <a:ea typeface="Arimo"/>
                <a:cs typeface="Arimo"/>
                <a:sym typeface="Arimo"/>
              </a:rPr>
              <a:t>збіг</a:t>
            </a:r>
            <a:r>
              <a:rPr lang="en-US" sz="4200" dirty="0">
                <a:solidFill>
                  <a:srgbClr val="001847"/>
                </a:solidFill>
                <a:latin typeface="Arimo"/>
                <a:ea typeface="Arimo"/>
                <a:cs typeface="Arimo"/>
                <a:sym typeface="Arimo"/>
              </a:rPr>
              <a:t>, і </a:t>
            </a:r>
            <a:r>
              <a:rPr lang="en-US" sz="4200" dirty="0" err="1">
                <a:solidFill>
                  <a:srgbClr val="001847"/>
                </a:solidFill>
                <a:latin typeface="Arimo"/>
                <a:ea typeface="Arimo"/>
                <a:cs typeface="Arimo"/>
                <a:sym typeface="Arimo"/>
              </a:rPr>
              <a:t>Національна</a:t>
            </a:r>
            <a:r>
              <a:rPr lang="en-US" sz="4200" dirty="0">
                <a:solidFill>
                  <a:srgbClr val="001847"/>
                </a:solidFill>
                <a:latin typeface="Arimo"/>
                <a:ea typeface="Arimo"/>
                <a:cs typeface="Arimo"/>
                <a:sym typeface="Arimo"/>
              </a:rPr>
              <a:t> </a:t>
            </a:r>
            <a:r>
              <a:rPr lang="en-US" sz="4200" dirty="0" err="1">
                <a:solidFill>
                  <a:srgbClr val="001847"/>
                </a:solidFill>
                <a:latin typeface="Arimo"/>
                <a:ea typeface="Arimo"/>
                <a:cs typeface="Arimo"/>
                <a:sym typeface="Arimo"/>
              </a:rPr>
              <a:t>поліція</a:t>
            </a:r>
            <a:r>
              <a:rPr lang="en-US" sz="4200" dirty="0">
                <a:solidFill>
                  <a:srgbClr val="001847"/>
                </a:solidFill>
                <a:latin typeface="Arimo"/>
                <a:ea typeface="Arimo"/>
                <a:cs typeface="Arimo"/>
                <a:sym typeface="Arimo"/>
              </a:rPr>
              <a:t> </a:t>
            </a:r>
            <a:r>
              <a:rPr lang="en-US" sz="4200" dirty="0" err="1">
                <a:solidFill>
                  <a:srgbClr val="001847"/>
                </a:solidFill>
                <a:latin typeface="Arimo"/>
                <a:ea typeface="Arimo"/>
                <a:cs typeface="Arimo"/>
                <a:sym typeface="Arimo"/>
              </a:rPr>
              <a:t>України</a:t>
            </a:r>
            <a:r>
              <a:rPr lang="en-US" sz="4200" dirty="0">
                <a:solidFill>
                  <a:srgbClr val="001847"/>
                </a:solidFill>
                <a:latin typeface="Arimo"/>
                <a:ea typeface="Arimo"/>
                <a:cs typeface="Arimo"/>
                <a:sym typeface="Arimo"/>
              </a:rPr>
              <a:t>.</a:t>
            </a:r>
          </a:p>
          <a:p>
            <a:pPr marL="931545" lvl="1" indent="-465772" algn="l">
              <a:lnSpc>
                <a:spcPts val="4082"/>
              </a:lnSpc>
            </a:pPr>
            <a:endParaRPr lang="en-US" sz="4200" dirty="0">
              <a:solidFill>
                <a:srgbClr val="001847"/>
              </a:solidFill>
              <a:latin typeface="Arimo"/>
              <a:ea typeface="Arimo"/>
              <a:cs typeface="Arimo"/>
              <a:sym typeface="Arimo"/>
            </a:endParaRPr>
          </a:p>
          <a:p>
            <a:pPr marL="931545" lvl="1" indent="-465772" algn="l">
              <a:lnSpc>
                <a:spcPts val="4082"/>
              </a:lnSpc>
              <a:buFont typeface="Arial"/>
              <a:buChar char="•"/>
            </a:pPr>
            <a:r>
              <a:rPr lang="en-US" sz="4200" dirty="0" err="1">
                <a:solidFill>
                  <a:srgbClr val="001847"/>
                </a:solidFill>
                <a:latin typeface="Arimo Bold"/>
                <a:ea typeface="Arimo Bold"/>
                <a:cs typeface="Arimo Bold"/>
                <a:sym typeface="Arimo Bold"/>
              </a:rPr>
              <a:t>Чи</a:t>
            </a:r>
            <a:r>
              <a:rPr lang="en-US" sz="4200" dirty="0">
                <a:solidFill>
                  <a:srgbClr val="001847"/>
                </a:solidFill>
                <a:latin typeface="Arimo Bold"/>
                <a:ea typeface="Arimo Bold"/>
                <a:cs typeface="Arimo Bold"/>
                <a:sym typeface="Arimo Bold"/>
              </a:rPr>
              <a:t> в </a:t>
            </a:r>
            <a:r>
              <a:rPr lang="en-US" sz="4200" dirty="0" err="1">
                <a:solidFill>
                  <a:srgbClr val="001847"/>
                </a:solidFill>
                <a:latin typeface="Arimo Bold"/>
                <a:ea typeface="Arimo Bold"/>
                <a:cs typeface="Arimo Bold"/>
                <a:sym typeface="Arimo Bold"/>
              </a:rPr>
              <a:t>безпеці</a:t>
            </a:r>
            <a:r>
              <a:rPr lang="en-US" sz="4200" dirty="0">
                <a:solidFill>
                  <a:srgbClr val="001847"/>
                </a:solidFill>
                <a:latin typeface="Arimo Bold"/>
                <a:ea typeface="Arimo Bold"/>
                <a:cs typeface="Arimo Bold"/>
                <a:sym typeface="Arimo Bold"/>
              </a:rPr>
              <a:t> </a:t>
            </a:r>
            <a:r>
              <a:rPr lang="en-US" sz="4200" dirty="0" err="1">
                <a:solidFill>
                  <a:srgbClr val="001847"/>
                </a:solidFill>
                <a:latin typeface="Arimo Bold"/>
                <a:ea typeface="Arimo Bold"/>
                <a:cs typeface="Arimo Bold"/>
                <a:sym typeface="Arimo Bold"/>
              </a:rPr>
              <a:t>мої</a:t>
            </a:r>
            <a:r>
              <a:rPr lang="en-US" sz="4200" dirty="0">
                <a:solidFill>
                  <a:srgbClr val="001847"/>
                </a:solidFill>
                <a:latin typeface="Arimo Bold"/>
                <a:ea typeface="Arimo Bold"/>
                <a:cs typeface="Arimo Bold"/>
                <a:sym typeface="Arimo Bold"/>
              </a:rPr>
              <a:t> </a:t>
            </a:r>
            <a:r>
              <a:rPr lang="en-US" sz="4200" dirty="0" err="1">
                <a:solidFill>
                  <a:srgbClr val="001847"/>
                </a:solidFill>
                <a:latin typeface="Arimo Bold"/>
                <a:ea typeface="Arimo Bold"/>
                <a:cs typeface="Arimo Bold"/>
                <a:sym typeface="Arimo Bold"/>
              </a:rPr>
              <a:t>дані</a:t>
            </a:r>
            <a:r>
              <a:rPr lang="en-US" sz="4200" dirty="0">
                <a:solidFill>
                  <a:srgbClr val="001847"/>
                </a:solidFill>
                <a:latin typeface="Arimo Bold"/>
                <a:ea typeface="Arimo Bold"/>
                <a:cs typeface="Arimo Bold"/>
                <a:sym typeface="Arimo Bold"/>
              </a:rPr>
              <a:t>?</a:t>
            </a:r>
          </a:p>
          <a:p>
            <a:pPr marL="931545" lvl="1" indent="-465772" algn="l">
              <a:lnSpc>
                <a:spcPts val="4082"/>
              </a:lnSpc>
            </a:pPr>
            <a:r>
              <a:rPr lang="uk-UA" sz="4200" dirty="0">
                <a:solidFill>
                  <a:srgbClr val="001847"/>
                </a:solidFill>
                <a:latin typeface="Arimo"/>
                <a:ea typeface="Arimo"/>
                <a:cs typeface="Arimo"/>
                <a:sym typeface="Arimo"/>
              </a:rPr>
              <a:t>   </a:t>
            </a:r>
            <a:r>
              <a:rPr lang="en-US" sz="4200" dirty="0" err="1">
                <a:solidFill>
                  <a:srgbClr val="001847"/>
                </a:solidFill>
                <a:latin typeface="Arimo"/>
                <a:ea typeface="Arimo"/>
                <a:cs typeface="Arimo"/>
                <a:sym typeface="Arimo"/>
              </a:rPr>
              <a:t>Вся</a:t>
            </a:r>
            <a:r>
              <a:rPr lang="en-US" sz="4200" dirty="0">
                <a:solidFill>
                  <a:srgbClr val="001847"/>
                </a:solidFill>
                <a:latin typeface="Arimo"/>
                <a:ea typeface="Arimo"/>
                <a:cs typeface="Arimo"/>
                <a:sym typeface="Arimo"/>
              </a:rPr>
              <a:t> </a:t>
            </a:r>
            <a:r>
              <a:rPr lang="en-US" sz="4200" dirty="0" err="1">
                <a:solidFill>
                  <a:srgbClr val="001847"/>
                </a:solidFill>
                <a:latin typeface="Arimo"/>
                <a:ea typeface="Arimo"/>
                <a:cs typeface="Arimo"/>
                <a:sym typeface="Arimo"/>
              </a:rPr>
              <a:t>інформація</a:t>
            </a:r>
            <a:r>
              <a:rPr lang="en-US" sz="4200" dirty="0">
                <a:solidFill>
                  <a:srgbClr val="001847"/>
                </a:solidFill>
                <a:latin typeface="Arimo"/>
                <a:ea typeface="Arimo"/>
                <a:cs typeface="Arimo"/>
                <a:sym typeface="Arimo"/>
              </a:rPr>
              <a:t>, </a:t>
            </a:r>
            <a:r>
              <a:rPr lang="en-US" sz="4200" dirty="0" err="1">
                <a:solidFill>
                  <a:srgbClr val="001847"/>
                </a:solidFill>
                <a:latin typeface="Arimo"/>
                <a:ea typeface="Arimo"/>
                <a:cs typeface="Arimo"/>
                <a:sym typeface="Arimo"/>
              </a:rPr>
              <a:t>внесена</a:t>
            </a:r>
            <a:r>
              <a:rPr lang="en-US" sz="4200" dirty="0">
                <a:solidFill>
                  <a:srgbClr val="001847"/>
                </a:solidFill>
                <a:latin typeface="Arimo"/>
                <a:ea typeface="Arimo"/>
                <a:cs typeface="Arimo"/>
                <a:sym typeface="Arimo"/>
              </a:rPr>
              <a:t> в </a:t>
            </a:r>
            <a:r>
              <a:rPr lang="en-US" sz="4200" dirty="0" err="1">
                <a:solidFill>
                  <a:srgbClr val="001847"/>
                </a:solidFill>
                <a:latin typeface="Arimo"/>
                <a:ea typeface="Arimo"/>
                <a:cs typeface="Arimo"/>
                <a:sym typeface="Arimo"/>
              </a:rPr>
              <a:t>наш</a:t>
            </a:r>
            <a:r>
              <a:rPr lang="en-US" sz="4200" dirty="0">
                <a:solidFill>
                  <a:srgbClr val="001847"/>
                </a:solidFill>
                <a:latin typeface="Arimo"/>
                <a:ea typeface="Arimo"/>
                <a:cs typeface="Arimo"/>
                <a:sym typeface="Arimo"/>
              </a:rPr>
              <a:t> </a:t>
            </a:r>
            <a:r>
              <a:rPr lang="en-US" sz="4200" dirty="0" err="1">
                <a:solidFill>
                  <a:srgbClr val="001847"/>
                </a:solidFill>
                <a:latin typeface="Arimo"/>
                <a:ea typeface="Arimo"/>
                <a:cs typeface="Arimo"/>
                <a:sym typeface="Arimo"/>
              </a:rPr>
              <a:t>мобільний</a:t>
            </a:r>
            <a:r>
              <a:rPr lang="en-US" sz="4200" dirty="0">
                <a:solidFill>
                  <a:srgbClr val="001847"/>
                </a:solidFill>
                <a:latin typeface="Arimo"/>
                <a:ea typeface="Arimo"/>
                <a:cs typeface="Arimo"/>
                <a:sym typeface="Arimo"/>
              </a:rPr>
              <a:t> </a:t>
            </a:r>
            <a:r>
              <a:rPr lang="en-US" sz="4200" dirty="0" err="1">
                <a:solidFill>
                  <a:srgbClr val="001847"/>
                </a:solidFill>
                <a:latin typeface="Arimo"/>
                <a:ea typeface="Arimo"/>
                <a:cs typeface="Arimo"/>
                <a:sym typeface="Arimo"/>
              </a:rPr>
              <a:t>додаток</a:t>
            </a:r>
            <a:r>
              <a:rPr lang="en-US" sz="4200" dirty="0">
                <a:solidFill>
                  <a:srgbClr val="001847"/>
                </a:solidFill>
                <a:latin typeface="Arimo"/>
                <a:ea typeface="Arimo"/>
                <a:cs typeface="Arimo"/>
                <a:sym typeface="Arimo"/>
              </a:rPr>
              <a:t>, </a:t>
            </a:r>
            <a:r>
              <a:rPr lang="en-US" sz="4200" dirty="0" err="1">
                <a:solidFill>
                  <a:srgbClr val="001847"/>
                </a:solidFill>
                <a:latin typeface="Arimo"/>
                <a:ea typeface="Arimo"/>
                <a:cs typeface="Arimo"/>
                <a:sym typeface="Arimo"/>
              </a:rPr>
              <a:t>зашифровується</a:t>
            </a:r>
            <a:r>
              <a:rPr lang="en-US" sz="4200" dirty="0">
                <a:solidFill>
                  <a:srgbClr val="001847"/>
                </a:solidFill>
                <a:latin typeface="Arimo"/>
                <a:ea typeface="Arimo"/>
                <a:cs typeface="Arimo"/>
                <a:sym typeface="Arimo"/>
              </a:rPr>
              <a:t> і </a:t>
            </a:r>
            <a:r>
              <a:rPr lang="en-US" sz="4200" dirty="0" err="1">
                <a:solidFill>
                  <a:srgbClr val="001847"/>
                </a:solidFill>
                <a:latin typeface="Arimo"/>
                <a:ea typeface="Arimo"/>
                <a:cs typeface="Arimo"/>
                <a:sym typeface="Arimo"/>
              </a:rPr>
              <a:t>зберігається</a:t>
            </a:r>
            <a:r>
              <a:rPr lang="en-US" sz="4200" dirty="0">
                <a:solidFill>
                  <a:srgbClr val="001847"/>
                </a:solidFill>
                <a:latin typeface="Arimo"/>
                <a:ea typeface="Arimo"/>
                <a:cs typeface="Arimo"/>
                <a:sym typeface="Arimo"/>
              </a:rPr>
              <a:t> </a:t>
            </a:r>
            <a:r>
              <a:rPr lang="en-US" sz="4200" dirty="0" err="1">
                <a:solidFill>
                  <a:srgbClr val="001847"/>
                </a:solidFill>
                <a:latin typeface="Arimo"/>
                <a:ea typeface="Arimo"/>
                <a:cs typeface="Arimo"/>
                <a:sym typeface="Arimo"/>
              </a:rPr>
              <a:t>на</a:t>
            </a:r>
            <a:r>
              <a:rPr lang="en-US" sz="4200" dirty="0">
                <a:solidFill>
                  <a:srgbClr val="001847"/>
                </a:solidFill>
                <a:latin typeface="Arimo"/>
                <a:ea typeface="Arimo"/>
                <a:cs typeface="Arimo"/>
                <a:sym typeface="Arimo"/>
              </a:rPr>
              <a:t> </a:t>
            </a:r>
            <a:r>
              <a:rPr lang="en-US" sz="4200" dirty="0" err="1">
                <a:solidFill>
                  <a:srgbClr val="001847"/>
                </a:solidFill>
                <a:latin typeface="Arimo"/>
                <a:ea typeface="Arimo"/>
                <a:cs typeface="Arimo"/>
                <a:sym typeface="Arimo"/>
              </a:rPr>
              <a:t>безпечному</a:t>
            </a:r>
            <a:r>
              <a:rPr lang="en-US" sz="4200" dirty="0">
                <a:solidFill>
                  <a:srgbClr val="001847"/>
                </a:solidFill>
                <a:latin typeface="Arimo"/>
                <a:ea typeface="Arimo"/>
                <a:cs typeface="Arimo"/>
                <a:sym typeface="Arimo"/>
              </a:rPr>
              <a:t> </a:t>
            </a:r>
            <a:r>
              <a:rPr lang="en-US" sz="4200" dirty="0" err="1">
                <a:solidFill>
                  <a:srgbClr val="001847"/>
                </a:solidFill>
                <a:latin typeface="Arimo"/>
                <a:ea typeface="Arimo"/>
                <a:cs typeface="Arimo"/>
                <a:sym typeface="Arimo"/>
              </a:rPr>
              <a:t>сервері</a:t>
            </a:r>
            <a:r>
              <a:rPr lang="en-US" sz="4200" dirty="0">
                <a:solidFill>
                  <a:srgbClr val="001847"/>
                </a:solidFill>
                <a:latin typeface="Arimo"/>
                <a:ea typeface="Arimo"/>
                <a:cs typeface="Arimo"/>
                <a:sym typeface="Arimo"/>
              </a:rPr>
              <a:t>.</a:t>
            </a:r>
            <a:endParaRPr lang="uk-UA" sz="4200" dirty="0">
              <a:solidFill>
                <a:srgbClr val="001847"/>
              </a:solidFill>
              <a:latin typeface="Arimo"/>
              <a:ea typeface="Arimo"/>
              <a:cs typeface="Arimo"/>
              <a:sym typeface="Arimo"/>
            </a:endParaRPr>
          </a:p>
          <a:p>
            <a:pPr marL="931545" lvl="1" indent="-465772" algn="l">
              <a:lnSpc>
                <a:spcPts val="4082"/>
              </a:lnSpc>
            </a:pPr>
            <a:r>
              <a:rPr lang="uk-UA" sz="4200" dirty="0">
                <a:solidFill>
                  <a:srgbClr val="001847"/>
                </a:solidFill>
                <a:latin typeface="Arimo"/>
                <a:ea typeface="Arimo"/>
                <a:cs typeface="Arimo"/>
                <a:sym typeface="Arimo"/>
              </a:rPr>
              <a:t>  </a:t>
            </a:r>
            <a:r>
              <a:rPr lang="en-US" sz="4200" dirty="0">
                <a:solidFill>
                  <a:srgbClr val="001847"/>
                </a:solidFill>
                <a:latin typeface="Arimo"/>
                <a:ea typeface="Arimo"/>
                <a:cs typeface="Arimo"/>
                <a:sym typeface="Arimo"/>
              </a:rPr>
              <a:t> </a:t>
            </a:r>
            <a:r>
              <a:rPr lang="en-US" sz="4200" dirty="0" err="1">
                <a:solidFill>
                  <a:srgbClr val="001847"/>
                </a:solidFill>
                <a:latin typeface="Arimo"/>
                <a:ea typeface="Arimo"/>
                <a:cs typeface="Arimo"/>
                <a:sym typeface="Arimo"/>
              </a:rPr>
              <a:t>Ми</a:t>
            </a:r>
            <a:r>
              <a:rPr lang="en-US" sz="4200" dirty="0">
                <a:solidFill>
                  <a:srgbClr val="001847"/>
                </a:solidFill>
                <a:latin typeface="Arimo"/>
                <a:ea typeface="Arimo"/>
                <a:cs typeface="Arimo"/>
                <a:sym typeface="Arimo"/>
              </a:rPr>
              <a:t> </a:t>
            </a:r>
            <a:r>
              <a:rPr lang="en-US" sz="4200" dirty="0" err="1">
                <a:solidFill>
                  <a:srgbClr val="001847"/>
                </a:solidFill>
                <a:latin typeface="Arimo"/>
                <a:ea typeface="Arimo"/>
                <a:cs typeface="Arimo"/>
                <a:sym typeface="Arimo"/>
              </a:rPr>
              <a:t>використовуємо</a:t>
            </a:r>
            <a:r>
              <a:rPr lang="en-US" sz="4200" dirty="0">
                <a:solidFill>
                  <a:srgbClr val="001847"/>
                </a:solidFill>
                <a:latin typeface="Arimo"/>
                <a:ea typeface="Arimo"/>
                <a:cs typeface="Arimo"/>
                <a:sym typeface="Arimo"/>
              </a:rPr>
              <a:t> </a:t>
            </a:r>
            <a:r>
              <a:rPr lang="en-US" sz="4200" dirty="0" err="1">
                <a:solidFill>
                  <a:srgbClr val="001847"/>
                </a:solidFill>
                <a:latin typeface="Arimo"/>
                <a:ea typeface="Arimo"/>
                <a:cs typeface="Arimo"/>
                <a:sym typeface="Arimo"/>
              </a:rPr>
              <a:t>технології</a:t>
            </a:r>
            <a:r>
              <a:rPr lang="en-US" sz="4200" dirty="0">
                <a:solidFill>
                  <a:srgbClr val="001847"/>
                </a:solidFill>
                <a:latin typeface="Arimo"/>
                <a:ea typeface="Arimo"/>
                <a:cs typeface="Arimo"/>
                <a:sym typeface="Arimo"/>
              </a:rPr>
              <a:t> </a:t>
            </a:r>
            <a:r>
              <a:rPr lang="en-US" sz="4200" dirty="0" err="1">
                <a:solidFill>
                  <a:srgbClr val="001847"/>
                </a:solidFill>
                <a:latin typeface="Arimo"/>
                <a:ea typeface="Arimo"/>
                <a:cs typeface="Arimo"/>
                <a:sym typeface="Arimo"/>
              </a:rPr>
              <a:t>захисту</a:t>
            </a:r>
            <a:r>
              <a:rPr lang="en-US" sz="4200" dirty="0">
                <a:solidFill>
                  <a:srgbClr val="001847"/>
                </a:solidFill>
                <a:latin typeface="Arimo"/>
                <a:ea typeface="Arimo"/>
                <a:cs typeface="Arimo"/>
                <a:sym typeface="Arimo"/>
              </a:rPr>
              <a:t> </a:t>
            </a:r>
            <a:r>
              <a:rPr lang="en-US" sz="4200" dirty="0" err="1">
                <a:solidFill>
                  <a:srgbClr val="001847"/>
                </a:solidFill>
                <a:latin typeface="Arimo"/>
                <a:ea typeface="Arimo"/>
                <a:cs typeface="Arimo"/>
                <a:sym typeface="Arimo"/>
              </a:rPr>
              <a:t>особистих</a:t>
            </a:r>
            <a:r>
              <a:rPr lang="en-US" sz="4200" dirty="0">
                <a:solidFill>
                  <a:srgbClr val="001847"/>
                </a:solidFill>
                <a:latin typeface="Arimo"/>
                <a:ea typeface="Arimo"/>
                <a:cs typeface="Arimo"/>
                <a:sym typeface="Arimo"/>
              </a:rPr>
              <a:t> </a:t>
            </a:r>
            <a:r>
              <a:rPr lang="en-US" sz="4200" dirty="0" err="1">
                <a:solidFill>
                  <a:srgbClr val="001847"/>
                </a:solidFill>
                <a:latin typeface="Arimo"/>
                <a:ea typeface="Arimo"/>
                <a:cs typeface="Arimo"/>
                <a:sym typeface="Arimo"/>
              </a:rPr>
              <a:t>даних</a:t>
            </a:r>
            <a:r>
              <a:rPr lang="en-US" sz="4200" dirty="0">
                <a:solidFill>
                  <a:srgbClr val="001847"/>
                </a:solidFill>
                <a:latin typeface="Arimo"/>
                <a:ea typeface="Arimo"/>
                <a:cs typeface="Arimo"/>
                <a:sym typeface="Arimo"/>
              </a:rPr>
              <a:t> </a:t>
            </a:r>
            <a:r>
              <a:rPr lang="en-US" sz="4200" dirty="0" err="1">
                <a:solidFill>
                  <a:srgbClr val="001847"/>
                </a:solidFill>
                <a:latin typeface="Arimo"/>
                <a:ea typeface="Arimo"/>
                <a:cs typeface="Arimo"/>
                <a:sym typeface="Arimo"/>
              </a:rPr>
              <a:t>світового</a:t>
            </a:r>
            <a:r>
              <a:rPr lang="en-US" sz="4200" dirty="0">
                <a:solidFill>
                  <a:srgbClr val="001847"/>
                </a:solidFill>
                <a:latin typeface="Arimo"/>
                <a:ea typeface="Arimo"/>
                <a:cs typeface="Arimo"/>
                <a:sym typeface="Arimo"/>
              </a:rPr>
              <a:t> </a:t>
            </a:r>
            <a:r>
              <a:rPr lang="en-US" sz="4200" dirty="0" err="1">
                <a:solidFill>
                  <a:srgbClr val="001847"/>
                </a:solidFill>
                <a:latin typeface="Arimo"/>
                <a:ea typeface="Arimo"/>
                <a:cs typeface="Arimo"/>
                <a:sym typeface="Arimo"/>
              </a:rPr>
              <a:t>класу</a:t>
            </a:r>
            <a:r>
              <a:rPr lang="en-US" sz="4200" dirty="0">
                <a:solidFill>
                  <a:srgbClr val="001847"/>
                </a:solidFill>
                <a:latin typeface="Arimo"/>
                <a:ea typeface="Arimo"/>
                <a:cs typeface="Arimo"/>
                <a:sym typeface="Arimo"/>
              </a:rPr>
              <a:t>, </a:t>
            </a:r>
            <a:r>
              <a:rPr lang="en-US" sz="4200" dirty="0" err="1">
                <a:solidFill>
                  <a:srgbClr val="001847"/>
                </a:solidFill>
                <a:latin typeface="Arimo"/>
                <a:ea typeface="Arimo"/>
                <a:cs typeface="Arimo"/>
                <a:sym typeface="Arimo"/>
              </a:rPr>
              <a:t>надані</a:t>
            </a:r>
            <a:r>
              <a:rPr lang="en-US" sz="4200" dirty="0">
                <a:solidFill>
                  <a:srgbClr val="001847"/>
                </a:solidFill>
                <a:latin typeface="Arimo"/>
                <a:ea typeface="Arimo"/>
                <a:cs typeface="Arimo"/>
                <a:sym typeface="Arimo"/>
              </a:rPr>
              <a:t> </a:t>
            </a:r>
            <a:r>
              <a:rPr lang="en-US" sz="4200" dirty="0" err="1">
                <a:solidFill>
                  <a:srgbClr val="001847"/>
                </a:solidFill>
                <a:latin typeface="Arimo"/>
                <a:ea typeface="Arimo"/>
                <a:cs typeface="Arimo"/>
                <a:sym typeface="Arimo"/>
              </a:rPr>
              <a:t>нам</a:t>
            </a:r>
            <a:r>
              <a:rPr lang="en-US" sz="4200" dirty="0">
                <a:solidFill>
                  <a:srgbClr val="001847"/>
                </a:solidFill>
                <a:latin typeface="Arimo"/>
                <a:ea typeface="Arimo"/>
                <a:cs typeface="Arimo"/>
                <a:sym typeface="Arimo"/>
              </a:rPr>
              <a:t> Amazon Web Services. </a:t>
            </a:r>
            <a:r>
              <a:rPr lang="en-US" sz="4200" dirty="0" err="1">
                <a:solidFill>
                  <a:srgbClr val="001847"/>
                </a:solidFill>
                <a:latin typeface="Arimo"/>
                <a:ea typeface="Arimo"/>
                <a:cs typeface="Arimo"/>
                <a:sym typeface="Arimo"/>
              </a:rPr>
              <a:t>Ці</a:t>
            </a:r>
            <a:r>
              <a:rPr lang="en-US" sz="4200" dirty="0">
                <a:solidFill>
                  <a:srgbClr val="001847"/>
                </a:solidFill>
                <a:latin typeface="Arimo"/>
                <a:ea typeface="Arimo"/>
                <a:cs typeface="Arimo"/>
                <a:sym typeface="Arimo"/>
              </a:rPr>
              <a:t> ж </a:t>
            </a:r>
            <a:r>
              <a:rPr lang="en-US" sz="4200" dirty="0" err="1">
                <a:solidFill>
                  <a:srgbClr val="001847"/>
                </a:solidFill>
                <a:latin typeface="Arimo"/>
                <a:ea typeface="Arimo"/>
                <a:cs typeface="Arimo"/>
                <a:sym typeface="Arimo"/>
              </a:rPr>
              <a:t>самі</a:t>
            </a:r>
            <a:r>
              <a:rPr lang="en-US" sz="4200" dirty="0">
                <a:solidFill>
                  <a:srgbClr val="001847"/>
                </a:solidFill>
                <a:latin typeface="Arimo"/>
                <a:ea typeface="Arimo"/>
                <a:cs typeface="Arimo"/>
                <a:sym typeface="Arimo"/>
              </a:rPr>
              <a:t> </a:t>
            </a:r>
            <a:r>
              <a:rPr lang="en-US" sz="4200" dirty="0" err="1">
                <a:solidFill>
                  <a:srgbClr val="001847"/>
                </a:solidFill>
                <a:latin typeface="Arimo"/>
                <a:ea typeface="Arimo"/>
                <a:cs typeface="Arimo"/>
                <a:sym typeface="Arimo"/>
              </a:rPr>
              <a:t>технології</a:t>
            </a:r>
            <a:r>
              <a:rPr lang="en-US" sz="4200" dirty="0">
                <a:solidFill>
                  <a:srgbClr val="001847"/>
                </a:solidFill>
                <a:latin typeface="Arimo"/>
                <a:ea typeface="Arimo"/>
                <a:cs typeface="Arimo"/>
                <a:sym typeface="Arimo"/>
              </a:rPr>
              <a:t> </a:t>
            </a:r>
            <a:r>
              <a:rPr lang="en-US" sz="4200" dirty="0" err="1">
                <a:solidFill>
                  <a:srgbClr val="001847"/>
                </a:solidFill>
                <a:latin typeface="Arimo"/>
                <a:ea typeface="Arimo"/>
                <a:cs typeface="Arimo"/>
                <a:sym typeface="Arimo"/>
              </a:rPr>
              <a:t>використовуються</a:t>
            </a:r>
            <a:r>
              <a:rPr lang="en-US" sz="4200" dirty="0">
                <a:solidFill>
                  <a:srgbClr val="001847"/>
                </a:solidFill>
                <a:latin typeface="Arimo"/>
                <a:ea typeface="Arimo"/>
                <a:cs typeface="Arimo"/>
                <a:sym typeface="Arimo"/>
              </a:rPr>
              <a:t> </a:t>
            </a:r>
            <a:r>
              <a:rPr lang="en-US" sz="4200" dirty="0" err="1">
                <a:solidFill>
                  <a:srgbClr val="001847"/>
                </a:solidFill>
                <a:latin typeface="Arimo"/>
                <a:ea typeface="Arimo"/>
                <a:cs typeface="Arimo"/>
                <a:sym typeface="Arimo"/>
              </a:rPr>
              <a:t>фінансовими</a:t>
            </a:r>
            <a:r>
              <a:rPr lang="en-US" sz="4200" dirty="0">
                <a:solidFill>
                  <a:srgbClr val="001847"/>
                </a:solidFill>
                <a:latin typeface="Arimo"/>
                <a:ea typeface="Arimo"/>
                <a:cs typeface="Arimo"/>
                <a:sym typeface="Arimo"/>
              </a:rPr>
              <a:t> </a:t>
            </a:r>
            <a:r>
              <a:rPr lang="en-US" sz="4200" dirty="0" err="1">
                <a:solidFill>
                  <a:srgbClr val="001847"/>
                </a:solidFill>
                <a:latin typeface="Arimo"/>
                <a:ea typeface="Arimo"/>
                <a:cs typeface="Arimo"/>
                <a:sym typeface="Arimo"/>
              </a:rPr>
              <a:t>або</a:t>
            </a:r>
            <a:r>
              <a:rPr lang="en-US" sz="4200" dirty="0">
                <a:solidFill>
                  <a:srgbClr val="001847"/>
                </a:solidFill>
                <a:latin typeface="Arimo"/>
                <a:ea typeface="Arimo"/>
                <a:cs typeface="Arimo"/>
                <a:sym typeface="Arimo"/>
              </a:rPr>
              <a:t> </a:t>
            </a:r>
            <a:r>
              <a:rPr lang="en-US" sz="4200" dirty="0" err="1">
                <a:solidFill>
                  <a:srgbClr val="001847"/>
                </a:solidFill>
                <a:latin typeface="Arimo"/>
                <a:ea typeface="Arimo"/>
                <a:cs typeface="Arimo"/>
                <a:sym typeface="Arimo"/>
              </a:rPr>
              <a:t>урядовими</a:t>
            </a:r>
            <a:r>
              <a:rPr lang="en-US" sz="4200" dirty="0">
                <a:solidFill>
                  <a:srgbClr val="001847"/>
                </a:solidFill>
                <a:latin typeface="Arimo"/>
                <a:ea typeface="Arimo"/>
                <a:cs typeface="Arimo"/>
                <a:sym typeface="Arimo"/>
              </a:rPr>
              <a:t> </a:t>
            </a:r>
            <a:r>
              <a:rPr lang="en-US" sz="4200" dirty="0" err="1">
                <a:solidFill>
                  <a:srgbClr val="001847"/>
                </a:solidFill>
                <a:latin typeface="Arimo"/>
                <a:ea typeface="Arimo"/>
                <a:cs typeface="Arimo"/>
                <a:sym typeface="Arimo"/>
              </a:rPr>
              <a:t>установами</a:t>
            </a:r>
            <a:r>
              <a:rPr lang="en-US" sz="4200" dirty="0">
                <a:solidFill>
                  <a:srgbClr val="001847"/>
                </a:solidFill>
                <a:latin typeface="Arimo"/>
                <a:ea typeface="Arimo"/>
                <a:cs typeface="Arimo"/>
                <a:sym typeface="Arimo"/>
              </a:rPr>
              <a:t> </a:t>
            </a:r>
            <a:r>
              <a:rPr lang="en-US" sz="4200" dirty="0" err="1">
                <a:solidFill>
                  <a:srgbClr val="001847"/>
                </a:solidFill>
                <a:latin typeface="Arimo"/>
                <a:ea typeface="Arimo"/>
                <a:cs typeface="Arimo"/>
                <a:sym typeface="Arimo"/>
              </a:rPr>
              <a:t>та</a:t>
            </a:r>
            <a:r>
              <a:rPr lang="en-US" sz="4200" dirty="0">
                <a:solidFill>
                  <a:srgbClr val="001847"/>
                </a:solidFill>
                <a:latin typeface="Arimo"/>
                <a:ea typeface="Arimo"/>
                <a:cs typeface="Arimo"/>
                <a:sym typeface="Arimo"/>
              </a:rPr>
              <a:t> </a:t>
            </a:r>
            <a:r>
              <a:rPr lang="en-US" sz="4200" dirty="0" err="1">
                <a:solidFill>
                  <a:srgbClr val="001847"/>
                </a:solidFill>
                <a:latin typeface="Arimo"/>
                <a:ea typeface="Arimo"/>
                <a:cs typeface="Arimo"/>
                <a:sym typeface="Arimo"/>
              </a:rPr>
              <a:t>лікарнями</a:t>
            </a:r>
            <a:r>
              <a:rPr lang="en-US" sz="4200" dirty="0">
                <a:solidFill>
                  <a:srgbClr val="001847"/>
                </a:solidFill>
                <a:latin typeface="Arimo"/>
                <a:ea typeface="Arimo"/>
                <a:cs typeface="Arimo"/>
                <a:sym typeface="Arimo"/>
              </a:rPr>
              <a:t> </a:t>
            </a:r>
            <a:r>
              <a:rPr lang="en-US" sz="4200" dirty="0" err="1">
                <a:solidFill>
                  <a:srgbClr val="001847"/>
                </a:solidFill>
                <a:latin typeface="Arimo"/>
                <a:ea typeface="Arimo"/>
                <a:cs typeface="Arimo"/>
                <a:sym typeface="Arimo"/>
              </a:rPr>
              <a:t>по</a:t>
            </a:r>
            <a:r>
              <a:rPr lang="en-US" sz="4200" dirty="0">
                <a:solidFill>
                  <a:srgbClr val="001847"/>
                </a:solidFill>
                <a:latin typeface="Arimo"/>
                <a:ea typeface="Arimo"/>
                <a:cs typeface="Arimo"/>
                <a:sym typeface="Arimo"/>
              </a:rPr>
              <a:t> </a:t>
            </a:r>
            <a:r>
              <a:rPr lang="en-US" sz="4200" dirty="0" err="1">
                <a:solidFill>
                  <a:srgbClr val="001847"/>
                </a:solidFill>
                <a:latin typeface="Arimo"/>
                <a:ea typeface="Arimo"/>
                <a:cs typeface="Arimo"/>
                <a:sym typeface="Arimo"/>
              </a:rPr>
              <a:t>всьому</a:t>
            </a:r>
            <a:r>
              <a:rPr lang="en-US" sz="4200" dirty="0">
                <a:solidFill>
                  <a:srgbClr val="001847"/>
                </a:solidFill>
                <a:latin typeface="Arimo"/>
                <a:ea typeface="Arimo"/>
                <a:cs typeface="Arimo"/>
                <a:sym typeface="Arimo"/>
              </a:rPr>
              <a:t> </a:t>
            </a:r>
            <a:r>
              <a:rPr lang="en-US" sz="4200" dirty="0" err="1">
                <a:solidFill>
                  <a:srgbClr val="001847"/>
                </a:solidFill>
                <a:latin typeface="Arimo"/>
                <a:ea typeface="Arimo"/>
                <a:cs typeface="Arimo"/>
                <a:sym typeface="Arimo"/>
              </a:rPr>
              <a:t>світу</a:t>
            </a:r>
            <a:r>
              <a:rPr lang="en-US" sz="4200" dirty="0">
                <a:solidFill>
                  <a:srgbClr val="001847"/>
                </a:solidFill>
                <a:latin typeface="Arimo"/>
                <a:ea typeface="Arimo"/>
                <a:cs typeface="Arimo"/>
                <a:sym typeface="Arimo"/>
              </a:rPr>
              <a: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189442" y="2854071"/>
            <a:ext cx="15590550" cy="6321933"/>
          </a:xfrm>
          <a:prstGeom prst="rect">
            <a:avLst/>
          </a:prstGeom>
        </p:spPr>
        <p:txBody>
          <a:bodyPr lIns="0" tIns="0" rIns="0" bIns="0" rtlCol="0" anchor="t">
            <a:spAutoFit/>
          </a:bodyPr>
          <a:lstStyle/>
          <a:p>
            <a:pPr marL="931316" lvl="1" indent="-465658" algn="l">
              <a:lnSpc>
                <a:spcPts val="4536"/>
              </a:lnSpc>
              <a:buFont typeface="Arial"/>
              <a:buChar char="•"/>
            </a:pPr>
            <a:r>
              <a:rPr lang="en-US" sz="4200" dirty="0" err="1">
                <a:solidFill>
                  <a:srgbClr val="001847"/>
                </a:solidFill>
                <a:latin typeface="Arimo Bold"/>
                <a:ea typeface="Arimo Bold"/>
                <a:cs typeface="Arimo Bold"/>
                <a:sym typeface="Arimo Bold"/>
              </a:rPr>
              <a:t>Чи</a:t>
            </a:r>
            <a:r>
              <a:rPr lang="en-US" sz="4200" dirty="0">
                <a:solidFill>
                  <a:srgbClr val="001847"/>
                </a:solidFill>
                <a:latin typeface="Arimo Bold"/>
                <a:ea typeface="Arimo Bold"/>
                <a:cs typeface="Arimo Bold"/>
                <a:sym typeface="Arimo Bold"/>
              </a:rPr>
              <a:t> </a:t>
            </a:r>
            <a:r>
              <a:rPr lang="en-US" sz="4200" dirty="0" err="1">
                <a:solidFill>
                  <a:srgbClr val="001847"/>
                </a:solidFill>
                <a:latin typeface="Arimo Bold"/>
                <a:ea typeface="Arimo Bold"/>
                <a:cs typeface="Arimo Bold"/>
                <a:sym typeface="Arimo Bold"/>
              </a:rPr>
              <a:t>варто</a:t>
            </a:r>
            <a:r>
              <a:rPr lang="en-US" sz="4200" dirty="0">
                <a:solidFill>
                  <a:srgbClr val="001847"/>
                </a:solidFill>
                <a:latin typeface="Arimo Bold"/>
                <a:ea typeface="Arimo Bold"/>
                <a:cs typeface="Arimo Bold"/>
                <a:sym typeface="Arimo Bold"/>
              </a:rPr>
              <a:t> </a:t>
            </a:r>
            <a:r>
              <a:rPr lang="en-US" sz="4200" dirty="0" err="1">
                <a:solidFill>
                  <a:srgbClr val="001847"/>
                </a:solidFill>
                <a:latin typeface="Arimo Bold"/>
                <a:ea typeface="Arimo Bold"/>
                <a:cs typeface="Arimo Bold"/>
                <a:sym typeface="Arimo Bold"/>
              </a:rPr>
              <a:t>завантажувати</a:t>
            </a:r>
            <a:r>
              <a:rPr lang="en-US" sz="4200" dirty="0">
                <a:solidFill>
                  <a:srgbClr val="001847"/>
                </a:solidFill>
                <a:latin typeface="Arimo Bold"/>
                <a:ea typeface="Arimo Bold"/>
                <a:cs typeface="Arimo Bold"/>
                <a:sym typeface="Arimo Bold"/>
              </a:rPr>
              <a:t> </a:t>
            </a:r>
            <a:r>
              <a:rPr lang="en-US" sz="4200" dirty="0" err="1">
                <a:solidFill>
                  <a:srgbClr val="001847"/>
                </a:solidFill>
                <a:latin typeface="Arimo Bold"/>
                <a:ea typeface="Arimo Bold"/>
                <a:cs typeface="Arimo Bold"/>
                <a:sym typeface="Arimo Bold"/>
              </a:rPr>
              <a:t>додаток</a:t>
            </a:r>
            <a:r>
              <a:rPr lang="en-US" sz="4200" dirty="0">
                <a:solidFill>
                  <a:srgbClr val="001847"/>
                </a:solidFill>
                <a:latin typeface="Arimo Bold"/>
                <a:ea typeface="Arimo Bold"/>
                <a:cs typeface="Arimo Bold"/>
                <a:sym typeface="Arimo Bold"/>
              </a:rPr>
              <a:t> Reunite Ukraine, </a:t>
            </a:r>
            <a:r>
              <a:rPr lang="en-US" sz="4200" dirty="0" err="1">
                <a:solidFill>
                  <a:srgbClr val="001847"/>
                </a:solidFill>
                <a:latin typeface="Arimo Bold"/>
                <a:ea typeface="Arimo Bold"/>
                <a:cs typeface="Arimo Bold"/>
                <a:sym typeface="Arimo Bold"/>
              </a:rPr>
              <a:t>якщо</a:t>
            </a:r>
            <a:r>
              <a:rPr lang="en-US" sz="4200" dirty="0">
                <a:solidFill>
                  <a:srgbClr val="001847"/>
                </a:solidFill>
                <a:latin typeface="Arimo Bold"/>
                <a:ea typeface="Arimo Bold"/>
                <a:cs typeface="Arimo Bold"/>
                <a:sym typeface="Arimo Bold"/>
              </a:rPr>
              <a:t> я </a:t>
            </a:r>
            <a:r>
              <a:rPr lang="en-US" sz="4200" dirty="0" err="1">
                <a:solidFill>
                  <a:srgbClr val="001847"/>
                </a:solidFill>
                <a:latin typeface="Arimo Bold"/>
                <a:ea typeface="Arimo Bold"/>
                <a:cs typeface="Arimo Bold"/>
                <a:sym typeface="Arimo Bold"/>
              </a:rPr>
              <a:t>наразі</a:t>
            </a:r>
            <a:r>
              <a:rPr lang="en-US" sz="4200" dirty="0">
                <a:solidFill>
                  <a:srgbClr val="001847"/>
                </a:solidFill>
                <a:latin typeface="Arimo Bold"/>
                <a:ea typeface="Arimo Bold"/>
                <a:cs typeface="Arimo Bold"/>
                <a:sym typeface="Arimo Bold"/>
              </a:rPr>
              <a:t> </a:t>
            </a:r>
            <a:r>
              <a:rPr lang="en-US" sz="4200" dirty="0" err="1">
                <a:solidFill>
                  <a:srgbClr val="001847"/>
                </a:solidFill>
                <a:latin typeface="Arimo Bold"/>
                <a:ea typeface="Arimo Bold"/>
                <a:cs typeface="Arimo Bold"/>
                <a:sym typeface="Arimo Bold"/>
              </a:rPr>
              <a:t>нікого</a:t>
            </a:r>
            <a:r>
              <a:rPr lang="en-US" sz="4200" dirty="0">
                <a:solidFill>
                  <a:srgbClr val="001847"/>
                </a:solidFill>
                <a:latin typeface="Arimo Bold"/>
                <a:ea typeface="Arimo Bold"/>
                <a:cs typeface="Arimo Bold"/>
                <a:sym typeface="Arimo Bold"/>
              </a:rPr>
              <a:t> </a:t>
            </a:r>
            <a:r>
              <a:rPr lang="en-US" sz="4200" dirty="0" err="1">
                <a:solidFill>
                  <a:srgbClr val="001847"/>
                </a:solidFill>
                <a:latin typeface="Arimo Bold"/>
                <a:ea typeface="Arimo Bold"/>
                <a:cs typeface="Arimo Bold"/>
                <a:sym typeface="Arimo Bold"/>
              </a:rPr>
              <a:t>не</a:t>
            </a:r>
            <a:r>
              <a:rPr lang="en-US" sz="4200" dirty="0">
                <a:solidFill>
                  <a:srgbClr val="001847"/>
                </a:solidFill>
                <a:latin typeface="Arimo Bold"/>
                <a:ea typeface="Arimo Bold"/>
                <a:cs typeface="Arimo Bold"/>
                <a:sym typeface="Arimo Bold"/>
              </a:rPr>
              <a:t> </a:t>
            </a:r>
            <a:r>
              <a:rPr lang="en-US" sz="4200" dirty="0" err="1">
                <a:solidFill>
                  <a:srgbClr val="001847"/>
                </a:solidFill>
                <a:latin typeface="Arimo Bold"/>
                <a:ea typeface="Arimo Bold"/>
                <a:cs typeface="Arimo Bold"/>
                <a:sym typeface="Arimo Bold"/>
              </a:rPr>
              <a:t>шукаю</a:t>
            </a:r>
            <a:r>
              <a:rPr lang="en-US" sz="4200" dirty="0">
                <a:solidFill>
                  <a:srgbClr val="001847"/>
                </a:solidFill>
                <a:latin typeface="Arimo Bold"/>
                <a:ea typeface="Arimo Bold"/>
                <a:cs typeface="Arimo Bold"/>
                <a:sym typeface="Arimo Bold"/>
              </a:rPr>
              <a:t>?</a:t>
            </a:r>
          </a:p>
          <a:p>
            <a:pPr algn="l">
              <a:lnSpc>
                <a:spcPts val="4536"/>
              </a:lnSpc>
            </a:pPr>
            <a:r>
              <a:rPr lang="en-US" sz="4200" dirty="0">
                <a:solidFill>
                  <a:srgbClr val="001847"/>
                </a:solidFill>
                <a:latin typeface="Arimo"/>
                <a:ea typeface="Arimo"/>
                <a:cs typeface="Arimo"/>
                <a:sym typeface="Arimo"/>
              </a:rPr>
              <a:t>      </a:t>
            </a:r>
            <a:r>
              <a:rPr lang="en-US" sz="4200" dirty="0" err="1">
                <a:solidFill>
                  <a:srgbClr val="001847"/>
                </a:solidFill>
                <a:latin typeface="Arimo"/>
                <a:ea typeface="Arimo"/>
                <a:cs typeface="Arimo"/>
                <a:sym typeface="Arimo"/>
              </a:rPr>
              <a:t>Так</a:t>
            </a:r>
            <a:r>
              <a:rPr lang="en-US" sz="4200" dirty="0">
                <a:solidFill>
                  <a:srgbClr val="001847"/>
                </a:solidFill>
                <a:latin typeface="Arimo"/>
                <a:ea typeface="Arimo"/>
                <a:cs typeface="Arimo"/>
                <a:sym typeface="Arimo"/>
              </a:rPr>
              <a:t>. </a:t>
            </a:r>
            <a:r>
              <a:rPr lang="en-US" sz="4200" dirty="0" err="1">
                <a:solidFill>
                  <a:srgbClr val="001847"/>
                </a:solidFill>
                <a:latin typeface="Arimo"/>
                <a:ea typeface="Arimo"/>
                <a:cs typeface="Arimo"/>
                <a:sym typeface="Arimo"/>
              </a:rPr>
              <a:t>Встановивши</a:t>
            </a:r>
            <a:r>
              <a:rPr lang="en-US" sz="4200" dirty="0">
                <a:solidFill>
                  <a:srgbClr val="001847"/>
                </a:solidFill>
                <a:latin typeface="Arimo"/>
                <a:ea typeface="Arimo"/>
                <a:cs typeface="Arimo"/>
                <a:sym typeface="Arimo"/>
              </a:rPr>
              <a:t> </a:t>
            </a:r>
            <a:r>
              <a:rPr lang="en-US" sz="4200" dirty="0" err="1">
                <a:solidFill>
                  <a:srgbClr val="001847"/>
                </a:solidFill>
                <a:latin typeface="Arimo"/>
                <a:ea typeface="Arimo"/>
                <a:cs typeface="Arimo"/>
                <a:sym typeface="Arimo"/>
              </a:rPr>
              <a:t>його</a:t>
            </a:r>
            <a:r>
              <a:rPr lang="en-US" sz="4200" dirty="0">
                <a:solidFill>
                  <a:srgbClr val="001847"/>
                </a:solidFill>
                <a:latin typeface="Arimo"/>
                <a:ea typeface="Arimo"/>
                <a:cs typeface="Arimo"/>
                <a:sym typeface="Arimo"/>
              </a:rPr>
              <a:t> </a:t>
            </a:r>
            <a:r>
              <a:rPr lang="en-US" sz="4200" dirty="0" err="1">
                <a:solidFill>
                  <a:srgbClr val="001847"/>
                </a:solidFill>
                <a:latin typeface="Arimo"/>
                <a:ea typeface="Arimo"/>
                <a:cs typeface="Arimo"/>
                <a:sym typeface="Arimo"/>
              </a:rPr>
              <a:t>собі</a:t>
            </a:r>
            <a:r>
              <a:rPr lang="en-US" sz="4200" dirty="0">
                <a:solidFill>
                  <a:srgbClr val="001847"/>
                </a:solidFill>
                <a:latin typeface="Arimo"/>
                <a:ea typeface="Arimo"/>
                <a:cs typeface="Arimo"/>
                <a:sym typeface="Arimo"/>
              </a:rPr>
              <a:t> </a:t>
            </a:r>
            <a:r>
              <a:rPr lang="en-US" sz="4200" dirty="0" err="1">
                <a:solidFill>
                  <a:srgbClr val="001847"/>
                </a:solidFill>
                <a:latin typeface="Arimo"/>
                <a:ea typeface="Arimo"/>
                <a:cs typeface="Arimo"/>
                <a:sym typeface="Arimo"/>
              </a:rPr>
              <a:t>та</a:t>
            </a:r>
            <a:r>
              <a:rPr lang="en-US" sz="4200" dirty="0">
                <a:solidFill>
                  <a:srgbClr val="001847"/>
                </a:solidFill>
                <a:latin typeface="Arimo"/>
                <a:ea typeface="Arimo"/>
                <a:cs typeface="Arimo"/>
                <a:sym typeface="Arimo"/>
              </a:rPr>
              <a:t> </a:t>
            </a:r>
            <a:r>
              <a:rPr lang="en-US" sz="4200" dirty="0" err="1">
                <a:solidFill>
                  <a:srgbClr val="001847"/>
                </a:solidFill>
                <a:latin typeface="Arimo"/>
                <a:ea typeface="Arimo"/>
                <a:cs typeface="Arimo"/>
                <a:sym typeface="Arimo"/>
              </a:rPr>
              <a:t>своїм</a:t>
            </a:r>
            <a:r>
              <a:rPr lang="en-US" sz="4200" dirty="0">
                <a:solidFill>
                  <a:srgbClr val="001847"/>
                </a:solidFill>
                <a:latin typeface="Arimo"/>
                <a:ea typeface="Arimo"/>
                <a:cs typeface="Arimo"/>
                <a:sym typeface="Arimo"/>
              </a:rPr>
              <a:t> </a:t>
            </a:r>
            <a:r>
              <a:rPr lang="en-US" sz="4200" dirty="0" err="1">
                <a:solidFill>
                  <a:srgbClr val="001847"/>
                </a:solidFill>
                <a:latin typeface="Arimo"/>
                <a:ea typeface="Arimo"/>
                <a:cs typeface="Arimo"/>
                <a:sym typeface="Arimo"/>
              </a:rPr>
              <a:t>близьким</a:t>
            </a:r>
            <a:r>
              <a:rPr lang="en-US" sz="4200" dirty="0">
                <a:solidFill>
                  <a:srgbClr val="001847"/>
                </a:solidFill>
                <a:latin typeface="Arimo"/>
                <a:ea typeface="Arimo"/>
                <a:cs typeface="Arimo"/>
                <a:sym typeface="Arimo"/>
              </a:rPr>
              <a:t>, </a:t>
            </a:r>
            <a:r>
              <a:rPr lang="en-US" sz="4200" dirty="0" err="1">
                <a:solidFill>
                  <a:srgbClr val="001847"/>
                </a:solidFill>
                <a:latin typeface="Arimo"/>
                <a:ea typeface="Arimo"/>
                <a:cs typeface="Arimo"/>
                <a:sym typeface="Arimo"/>
              </a:rPr>
              <a:t>ви</a:t>
            </a:r>
            <a:r>
              <a:rPr lang="en-US" sz="4200" dirty="0">
                <a:solidFill>
                  <a:srgbClr val="001847"/>
                </a:solidFill>
                <a:latin typeface="Arimo"/>
                <a:ea typeface="Arimo"/>
                <a:cs typeface="Arimo"/>
                <a:sym typeface="Arimo"/>
              </a:rPr>
              <a:t> </a:t>
            </a:r>
          </a:p>
          <a:p>
            <a:pPr algn="l">
              <a:lnSpc>
                <a:spcPts val="4536"/>
              </a:lnSpc>
            </a:pPr>
            <a:r>
              <a:rPr lang="en-US" sz="4200" dirty="0">
                <a:solidFill>
                  <a:srgbClr val="001847"/>
                </a:solidFill>
                <a:latin typeface="Arimo"/>
                <a:ea typeface="Arimo"/>
                <a:cs typeface="Arimo"/>
                <a:sym typeface="Arimo"/>
              </a:rPr>
              <a:t>      </a:t>
            </a:r>
            <a:r>
              <a:rPr lang="en-US" sz="4200" dirty="0" err="1">
                <a:solidFill>
                  <a:srgbClr val="001847"/>
                </a:solidFill>
                <a:latin typeface="Arimo"/>
                <a:ea typeface="Arimo"/>
                <a:cs typeface="Arimo"/>
                <a:sym typeface="Arimo"/>
              </a:rPr>
              <a:t>матимете</a:t>
            </a:r>
            <a:r>
              <a:rPr lang="en-US" sz="4200" dirty="0">
                <a:solidFill>
                  <a:srgbClr val="001847"/>
                </a:solidFill>
                <a:latin typeface="Arimo"/>
                <a:ea typeface="Arimo"/>
                <a:cs typeface="Arimo"/>
                <a:sym typeface="Arimo"/>
              </a:rPr>
              <a:t> </a:t>
            </a:r>
            <a:r>
              <a:rPr lang="en-US" sz="4200" dirty="0" err="1">
                <a:solidFill>
                  <a:srgbClr val="001847"/>
                </a:solidFill>
                <a:latin typeface="Arimo"/>
                <a:ea typeface="Arimo"/>
                <a:cs typeface="Arimo"/>
                <a:sym typeface="Arimo"/>
              </a:rPr>
              <a:t>готовий</a:t>
            </a:r>
            <a:r>
              <a:rPr lang="en-US" sz="4200" dirty="0">
                <a:solidFill>
                  <a:srgbClr val="001847"/>
                </a:solidFill>
                <a:latin typeface="Arimo"/>
                <a:ea typeface="Arimo"/>
                <a:cs typeface="Arimo"/>
                <a:sym typeface="Arimo"/>
              </a:rPr>
              <a:t> </a:t>
            </a:r>
            <a:r>
              <a:rPr lang="en-US" sz="4200" dirty="0" err="1">
                <a:solidFill>
                  <a:srgbClr val="001847"/>
                </a:solidFill>
                <a:latin typeface="Arimo"/>
                <a:ea typeface="Arimo"/>
                <a:cs typeface="Arimo"/>
                <a:sym typeface="Arimo"/>
              </a:rPr>
              <a:t>інструмент</a:t>
            </a:r>
            <a:r>
              <a:rPr lang="en-US" sz="4200" dirty="0">
                <a:solidFill>
                  <a:srgbClr val="001847"/>
                </a:solidFill>
                <a:latin typeface="Arimo"/>
                <a:ea typeface="Arimo"/>
                <a:cs typeface="Arimo"/>
                <a:sym typeface="Arimo"/>
              </a:rPr>
              <a:t> </a:t>
            </a:r>
            <a:r>
              <a:rPr lang="en-US" sz="4200" dirty="0" err="1">
                <a:solidFill>
                  <a:srgbClr val="001847"/>
                </a:solidFill>
                <a:latin typeface="Arimo"/>
                <a:ea typeface="Arimo"/>
                <a:cs typeface="Arimo"/>
                <a:sym typeface="Arimo"/>
              </a:rPr>
              <a:t>возз’єднання</a:t>
            </a:r>
            <a:r>
              <a:rPr lang="en-US" sz="4200" dirty="0">
                <a:solidFill>
                  <a:srgbClr val="001847"/>
                </a:solidFill>
                <a:latin typeface="Arimo"/>
                <a:ea typeface="Arimo"/>
                <a:cs typeface="Arimo"/>
                <a:sym typeface="Arimo"/>
              </a:rPr>
              <a:t>, </a:t>
            </a:r>
            <a:r>
              <a:rPr lang="en-US" sz="4200" dirty="0" err="1">
                <a:solidFill>
                  <a:srgbClr val="001847"/>
                </a:solidFill>
                <a:latin typeface="Arimo"/>
                <a:ea typeface="Arimo"/>
                <a:cs typeface="Arimo"/>
                <a:sym typeface="Arimo"/>
              </a:rPr>
              <a:t>якщо</a:t>
            </a:r>
            <a:r>
              <a:rPr lang="en-US" sz="4200" dirty="0">
                <a:solidFill>
                  <a:srgbClr val="001847"/>
                </a:solidFill>
                <a:latin typeface="Arimo"/>
                <a:ea typeface="Arimo"/>
                <a:cs typeface="Arimo"/>
                <a:sym typeface="Arimo"/>
              </a:rPr>
              <a:t> </a:t>
            </a:r>
            <a:r>
              <a:rPr lang="en-US" sz="4200" dirty="0" err="1">
                <a:solidFill>
                  <a:srgbClr val="001847"/>
                </a:solidFill>
                <a:latin typeface="Arimo"/>
                <a:ea typeface="Arimo"/>
                <a:cs typeface="Arimo"/>
                <a:sym typeface="Arimo"/>
              </a:rPr>
              <a:t>така</a:t>
            </a:r>
            <a:endParaRPr lang="en-US" sz="4200" dirty="0">
              <a:solidFill>
                <a:srgbClr val="001847"/>
              </a:solidFill>
              <a:latin typeface="Arimo"/>
              <a:ea typeface="Arimo"/>
              <a:cs typeface="Arimo"/>
              <a:sym typeface="Arimo"/>
            </a:endParaRPr>
          </a:p>
          <a:p>
            <a:pPr algn="l">
              <a:lnSpc>
                <a:spcPts val="4536"/>
              </a:lnSpc>
            </a:pPr>
            <a:r>
              <a:rPr lang="en-US" sz="4200" dirty="0">
                <a:solidFill>
                  <a:srgbClr val="001847"/>
                </a:solidFill>
                <a:latin typeface="Arimo"/>
                <a:ea typeface="Arimo"/>
                <a:cs typeface="Arimo"/>
                <a:sym typeface="Arimo"/>
              </a:rPr>
              <a:t>      </a:t>
            </a:r>
            <a:r>
              <a:rPr lang="en-US" sz="4200" dirty="0" err="1">
                <a:solidFill>
                  <a:srgbClr val="001847"/>
                </a:solidFill>
                <a:latin typeface="Arimo"/>
                <a:ea typeface="Arimo"/>
                <a:cs typeface="Arimo"/>
                <a:sym typeface="Arimo"/>
              </a:rPr>
              <a:t>необхідність</a:t>
            </a:r>
            <a:r>
              <a:rPr lang="en-US" sz="4200" dirty="0">
                <a:solidFill>
                  <a:srgbClr val="001847"/>
                </a:solidFill>
                <a:latin typeface="Arimo"/>
                <a:ea typeface="Arimo"/>
                <a:cs typeface="Arimo"/>
                <a:sym typeface="Arimo"/>
              </a:rPr>
              <a:t> </a:t>
            </a:r>
            <a:r>
              <a:rPr lang="en-US" sz="4200" dirty="0" err="1">
                <a:solidFill>
                  <a:srgbClr val="001847"/>
                </a:solidFill>
                <a:latin typeface="Arimo"/>
                <a:ea typeface="Arimo"/>
                <a:cs typeface="Arimo"/>
                <a:sym typeface="Arimo"/>
              </a:rPr>
              <a:t>виникне</a:t>
            </a:r>
            <a:r>
              <a:rPr lang="en-US" sz="4200" dirty="0">
                <a:solidFill>
                  <a:srgbClr val="001847"/>
                </a:solidFill>
                <a:latin typeface="Arimo"/>
                <a:ea typeface="Arimo"/>
                <a:cs typeface="Arimo"/>
                <a:sym typeface="Arimo"/>
              </a:rPr>
              <a:t>. </a:t>
            </a:r>
            <a:r>
              <a:rPr lang="en-US" sz="4200" dirty="0" err="1">
                <a:solidFill>
                  <a:srgbClr val="001847"/>
                </a:solidFill>
                <a:latin typeface="Arimo"/>
                <a:ea typeface="Arimo"/>
                <a:cs typeface="Arimo"/>
                <a:sym typeface="Arimo"/>
              </a:rPr>
              <a:t>Так</a:t>
            </a:r>
            <a:r>
              <a:rPr lang="en-US" sz="4200" dirty="0">
                <a:solidFill>
                  <a:srgbClr val="001847"/>
                </a:solidFill>
                <a:latin typeface="Arimo"/>
                <a:ea typeface="Arimo"/>
                <a:cs typeface="Arimo"/>
                <a:sym typeface="Arimo"/>
              </a:rPr>
              <a:t> </a:t>
            </a:r>
            <a:r>
              <a:rPr lang="en-US" sz="4200" dirty="0" err="1">
                <a:solidFill>
                  <a:srgbClr val="001847"/>
                </a:solidFill>
                <a:latin typeface="Arimo"/>
                <a:ea typeface="Arimo"/>
                <a:cs typeface="Arimo"/>
                <a:sym typeface="Arimo"/>
              </a:rPr>
              <a:t>ви</a:t>
            </a:r>
            <a:r>
              <a:rPr lang="en-US" sz="4200" dirty="0">
                <a:solidFill>
                  <a:srgbClr val="001847"/>
                </a:solidFill>
                <a:latin typeface="Arimo"/>
                <a:ea typeface="Arimo"/>
                <a:cs typeface="Arimo"/>
                <a:sym typeface="Arimo"/>
              </a:rPr>
              <a:t> </a:t>
            </a:r>
            <a:r>
              <a:rPr lang="en-US" sz="4200" dirty="0" err="1">
                <a:solidFill>
                  <a:srgbClr val="001847"/>
                </a:solidFill>
                <a:latin typeface="Arimo"/>
                <a:ea typeface="Arimo"/>
                <a:cs typeface="Arimo"/>
                <a:sym typeface="Arimo"/>
              </a:rPr>
              <a:t>не</a:t>
            </a:r>
            <a:r>
              <a:rPr lang="en-US" sz="4200" dirty="0">
                <a:solidFill>
                  <a:srgbClr val="001847"/>
                </a:solidFill>
                <a:latin typeface="Arimo"/>
                <a:ea typeface="Arimo"/>
                <a:cs typeface="Arimo"/>
                <a:sym typeface="Arimo"/>
              </a:rPr>
              <a:t> </a:t>
            </a:r>
            <a:r>
              <a:rPr lang="en-US" sz="4200" dirty="0" err="1">
                <a:solidFill>
                  <a:srgbClr val="001847"/>
                </a:solidFill>
                <a:latin typeface="Arimo"/>
                <a:ea typeface="Arimo"/>
                <a:cs typeface="Arimo"/>
                <a:sym typeface="Arimo"/>
              </a:rPr>
              <a:t>витрачатимете</a:t>
            </a:r>
            <a:r>
              <a:rPr lang="en-US" sz="4200" dirty="0">
                <a:solidFill>
                  <a:srgbClr val="001847"/>
                </a:solidFill>
                <a:latin typeface="Arimo"/>
                <a:ea typeface="Arimo"/>
                <a:cs typeface="Arimo"/>
                <a:sym typeface="Arimo"/>
              </a:rPr>
              <a:t> </a:t>
            </a:r>
            <a:r>
              <a:rPr lang="en-US" sz="4200" dirty="0" err="1">
                <a:solidFill>
                  <a:srgbClr val="001847"/>
                </a:solidFill>
                <a:latin typeface="Arimo"/>
                <a:ea typeface="Arimo"/>
                <a:cs typeface="Arimo"/>
                <a:sym typeface="Arimo"/>
              </a:rPr>
              <a:t>цінний</a:t>
            </a:r>
            <a:r>
              <a:rPr lang="en-US" sz="4200" dirty="0">
                <a:solidFill>
                  <a:srgbClr val="001847"/>
                </a:solidFill>
                <a:latin typeface="Arimo"/>
                <a:ea typeface="Arimo"/>
                <a:cs typeface="Arimo"/>
                <a:sym typeface="Arimo"/>
              </a:rPr>
              <a:t> </a:t>
            </a:r>
            <a:r>
              <a:rPr lang="en-US" sz="4200" dirty="0" err="1">
                <a:solidFill>
                  <a:srgbClr val="001847"/>
                </a:solidFill>
                <a:latin typeface="Arimo"/>
                <a:ea typeface="Arimo"/>
                <a:cs typeface="Arimo"/>
                <a:sym typeface="Arimo"/>
              </a:rPr>
              <a:t>час</a:t>
            </a:r>
            <a:endParaRPr lang="en-US" sz="4200" dirty="0">
              <a:solidFill>
                <a:srgbClr val="001847"/>
              </a:solidFill>
              <a:latin typeface="Arimo"/>
              <a:ea typeface="Arimo"/>
              <a:cs typeface="Arimo"/>
              <a:sym typeface="Arimo"/>
            </a:endParaRPr>
          </a:p>
          <a:p>
            <a:pPr algn="l">
              <a:lnSpc>
                <a:spcPts val="4536"/>
              </a:lnSpc>
            </a:pPr>
            <a:r>
              <a:rPr lang="en-US" sz="4200" dirty="0">
                <a:solidFill>
                  <a:srgbClr val="001847"/>
                </a:solidFill>
                <a:latin typeface="Arimo"/>
                <a:ea typeface="Arimo"/>
                <a:cs typeface="Arimo"/>
                <a:sym typeface="Arimo"/>
              </a:rPr>
              <a:t>      </a:t>
            </a:r>
            <a:r>
              <a:rPr lang="en-US" sz="4200" dirty="0" err="1">
                <a:solidFill>
                  <a:srgbClr val="001847"/>
                </a:solidFill>
                <a:latin typeface="Arimo"/>
                <a:ea typeface="Arimo"/>
                <a:cs typeface="Arimo"/>
                <a:sym typeface="Arimo"/>
              </a:rPr>
              <a:t>на</a:t>
            </a:r>
            <a:r>
              <a:rPr lang="en-US" sz="4200" dirty="0">
                <a:solidFill>
                  <a:srgbClr val="001847"/>
                </a:solidFill>
                <a:latin typeface="Arimo"/>
                <a:ea typeface="Arimo"/>
                <a:cs typeface="Arimo"/>
                <a:sym typeface="Arimo"/>
              </a:rPr>
              <a:t> </a:t>
            </a:r>
            <a:r>
              <a:rPr lang="en-US" sz="4200" dirty="0" err="1">
                <a:solidFill>
                  <a:srgbClr val="001847"/>
                </a:solidFill>
                <a:latin typeface="Arimo"/>
                <a:ea typeface="Arimo"/>
                <a:cs typeface="Arimo"/>
                <a:sym typeface="Arimo"/>
              </a:rPr>
              <a:t>реєстрацію</a:t>
            </a:r>
            <a:r>
              <a:rPr lang="en-US" sz="4200" dirty="0">
                <a:solidFill>
                  <a:srgbClr val="001847"/>
                </a:solidFill>
                <a:latin typeface="Arimo"/>
                <a:ea typeface="Arimo"/>
                <a:cs typeface="Arimo"/>
                <a:sym typeface="Arimo"/>
              </a:rPr>
              <a:t> </a:t>
            </a:r>
            <a:r>
              <a:rPr lang="en-US" sz="4200" dirty="0" err="1">
                <a:solidFill>
                  <a:srgbClr val="001847"/>
                </a:solidFill>
                <a:latin typeface="Arimo"/>
                <a:ea typeface="Arimo"/>
                <a:cs typeface="Arimo"/>
                <a:sym typeface="Arimo"/>
              </a:rPr>
              <a:t>та</a:t>
            </a:r>
            <a:r>
              <a:rPr lang="en-US" sz="4200" dirty="0">
                <a:solidFill>
                  <a:srgbClr val="001847"/>
                </a:solidFill>
                <a:latin typeface="Arimo"/>
                <a:ea typeface="Arimo"/>
                <a:cs typeface="Arimo"/>
                <a:sym typeface="Arimo"/>
              </a:rPr>
              <a:t> </a:t>
            </a:r>
            <a:r>
              <a:rPr lang="en-US" sz="4200" dirty="0" err="1">
                <a:solidFill>
                  <a:srgbClr val="001847"/>
                </a:solidFill>
                <a:latin typeface="Arimo"/>
                <a:ea typeface="Arimo"/>
                <a:cs typeface="Arimo"/>
                <a:sym typeface="Arimo"/>
              </a:rPr>
              <a:t>підтвердження</a:t>
            </a:r>
            <a:r>
              <a:rPr lang="en-US" sz="4200" dirty="0">
                <a:solidFill>
                  <a:srgbClr val="001847"/>
                </a:solidFill>
                <a:latin typeface="Arimo"/>
                <a:ea typeface="Arimo"/>
                <a:cs typeface="Arimo"/>
                <a:sym typeface="Arimo"/>
              </a:rPr>
              <a:t> </a:t>
            </a:r>
            <a:r>
              <a:rPr lang="en-US" sz="4200" dirty="0" err="1">
                <a:solidFill>
                  <a:srgbClr val="001847"/>
                </a:solidFill>
                <a:latin typeface="Arimo"/>
                <a:ea typeface="Arimo"/>
                <a:cs typeface="Arimo"/>
                <a:sym typeface="Arimo"/>
              </a:rPr>
              <a:t>акаунту</a:t>
            </a:r>
            <a:r>
              <a:rPr lang="en-US" sz="4200" dirty="0">
                <a:solidFill>
                  <a:srgbClr val="001847"/>
                </a:solidFill>
                <a:latin typeface="Arimo"/>
                <a:ea typeface="Arimo"/>
                <a:cs typeface="Arimo"/>
                <a:sym typeface="Arimo"/>
              </a:rPr>
              <a:t>. </a:t>
            </a:r>
          </a:p>
          <a:p>
            <a:pPr marL="931545" lvl="1" indent="-465772" algn="l">
              <a:lnSpc>
                <a:spcPts val="4536"/>
              </a:lnSpc>
            </a:pPr>
            <a:endParaRPr lang="en-US" sz="4200" dirty="0">
              <a:solidFill>
                <a:srgbClr val="001847"/>
              </a:solidFill>
              <a:latin typeface="Arimo"/>
              <a:ea typeface="Arimo"/>
              <a:cs typeface="Arimo"/>
              <a:sym typeface="Arimo"/>
            </a:endParaRPr>
          </a:p>
          <a:p>
            <a:pPr marL="931545" lvl="1" indent="-465772" algn="l">
              <a:lnSpc>
                <a:spcPts val="4536"/>
              </a:lnSpc>
            </a:pPr>
            <a:endParaRPr lang="en-US" sz="4200" dirty="0">
              <a:solidFill>
                <a:srgbClr val="001847"/>
              </a:solidFill>
              <a:latin typeface="Arimo"/>
              <a:ea typeface="Arimo"/>
              <a:cs typeface="Arimo"/>
              <a:sym typeface="Arimo"/>
            </a:endParaRPr>
          </a:p>
          <a:p>
            <a:pPr marL="931545" lvl="1" indent="-465772" algn="l">
              <a:lnSpc>
                <a:spcPts val="4536"/>
              </a:lnSpc>
              <a:buFont typeface="Arial"/>
              <a:buChar char="•"/>
            </a:pPr>
            <a:r>
              <a:rPr lang="en-US" sz="4200" dirty="0" err="1">
                <a:solidFill>
                  <a:srgbClr val="001847"/>
                </a:solidFill>
                <a:latin typeface="Arimo Bold"/>
                <a:ea typeface="Arimo Bold"/>
                <a:cs typeface="Arimo Bold"/>
                <a:sym typeface="Arimo Bold"/>
              </a:rPr>
              <a:t>Чи</a:t>
            </a:r>
            <a:r>
              <a:rPr lang="en-US" sz="4200" dirty="0">
                <a:solidFill>
                  <a:srgbClr val="001847"/>
                </a:solidFill>
                <a:latin typeface="Arimo Bold"/>
                <a:ea typeface="Arimo Bold"/>
                <a:cs typeface="Arimo Bold"/>
                <a:sym typeface="Arimo Bold"/>
              </a:rPr>
              <a:t> </a:t>
            </a:r>
            <a:r>
              <a:rPr lang="en-US" sz="4200" dirty="0" err="1">
                <a:solidFill>
                  <a:srgbClr val="001847"/>
                </a:solidFill>
                <a:latin typeface="Arimo Bold"/>
                <a:ea typeface="Arimo Bold"/>
                <a:cs typeface="Arimo Bold"/>
                <a:sym typeface="Arimo Bold"/>
              </a:rPr>
              <a:t>можуть</a:t>
            </a:r>
            <a:r>
              <a:rPr lang="en-US" sz="4200" dirty="0">
                <a:solidFill>
                  <a:srgbClr val="001847"/>
                </a:solidFill>
                <a:latin typeface="Arimo Bold"/>
                <a:ea typeface="Arimo Bold"/>
                <a:cs typeface="Arimo Bold"/>
                <a:sym typeface="Arimo Bold"/>
              </a:rPr>
              <a:t> </a:t>
            </a:r>
            <a:r>
              <a:rPr lang="en-US" sz="4200" dirty="0" err="1">
                <a:solidFill>
                  <a:srgbClr val="001847"/>
                </a:solidFill>
                <a:latin typeface="Arimo Bold"/>
                <a:ea typeface="Arimo Bold"/>
                <a:cs typeface="Arimo Bold"/>
                <a:sym typeface="Arimo Bold"/>
              </a:rPr>
              <a:t>військові</a:t>
            </a:r>
            <a:r>
              <a:rPr lang="en-US" sz="4200" dirty="0">
                <a:solidFill>
                  <a:srgbClr val="001847"/>
                </a:solidFill>
                <a:latin typeface="Arimo Bold"/>
                <a:ea typeface="Arimo Bold"/>
                <a:cs typeface="Arimo Bold"/>
                <a:sym typeface="Arimo Bold"/>
              </a:rPr>
              <a:t> </a:t>
            </a:r>
            <a:r>
              <a:rPr lang="en-US" sz="4200" dirty="0" err="1">
                <a:solidFill>
                  <a:srgbClr val="001847"/>
                </a:solidFill>
                <a:latin typeface="Arimo Bold"/>
                <a:ea typeface="Arimo Bold"/>
                <a:cs typeface="Arimo Bold"/>
                <a:sym typeface="Arimo Bold"/>
              </a:rPr>
              <a:t>користуватися</a:t>
            </a:r>
            <a:r>
              <a:rPr lang="en-US" sz="4200" dirty="0">
                <a:solidFill>
                  <a:srgbClr val="001847"/>
                </a:solidFill>
                <a:latin typeface="Arimo Bold"/>
                <a:ea typeface="Arimo Bold"/>
                <a:cs typeface="Arimo Bold"/>
                <a:sym typeface="Arimo Bold"/>
              </a:rPr>
              <a:t> </a:t>
            </a:r>
            <a:r>
              <a:rPr lang="en-US" sz="4200" dirty="0" err="1">
                <a:solidFill>
                  <a:srgbClr val="001847"/>
                </a:solidFill>
                <a:latin typeface="Arimo Bold"/>
                <a:ea typeface="Arimo Bold"/>
                <a:cs typeface="Arimo Bold"/>
                <a:sym typeface="Arimo Bold"/>
              </a:rPr>
              <a:t>додатком</a:t>
            </a:r>
            <a:r>
              <a:rPr lang="en-US" sz="4200" dirty="0">
                <a:solidFill>
                  <a:srgbClr val="001847"/>
                </a:solidFill>
                <a:latin typeface="Arimo Bold"/>
                <a:ea typeface="Arimo Bold"/>
                <a:cs typeface="Arimo Bold"/>
                <a:sym typeface="Arimo Bold"/>
              </a:rPr>
              <a:t>?</a:t>
            </a:r>
          </a:p>
          <a:p>
            <a:pPr marL="931545" lvl="1" indent="-465772" algn="l">
              <a:lnSpc>
                <a:spcPts val="4536"/>
              </a:lnSpc>
            </a:pPr>
            <a:r>
              <a:rPr lang="uk-UA" sz="4200" dirty="0">
                <a:solidFill>
                  <a:srgbClr val="001847"/>
                </a:solidFill>
                <a:latin typeface="Arimo"/>
                <a:ea typeface="Arimo"/>
                <a:cs typeface="Arimo"/>
                <a:sym typeface="Arimo"/>
              </a:rPr>
              <a:t>   </a:t>
            </a:r>
            <a:r>
              <a:rPr lang="en-US" sz="4200" dirty="0" err="1">
                <a:solidFill>
                  <a:srgbClr val="001847"/>
                </a:solidFill>
                <a:latin typeface="Arimo"/>
                <a:ea typeface="Arimo"/>
                <a:cs typeface="Arimo"/>
                <a:sym typeface="Arimo"/>
              </a:rPr>
              <a:t>Так</a:t>
            </a:r>
            <a:r>
              <a:rPr lang="en-US" sz="4200" dirty="0">
                <a:solidFill>
                  <a:srgbClr val="001847"/>
                </a:solidFill>
                <a:latin typeface="Arimo"/>
                <a:ea typeface="Arimo"/>
                <a:cs typeface="Arimo"/>
                <a:sym typeface="Arimo"/>
              </a:rPr>
              <a:t>, </a:t>
            </a:r>
            <a:r>
              <a:rPr lang="en-US" sz="4200" dirty="0" err="1">
                <a:solidFill>
                  <a:srgbClr val="001847"/>
                </a:solidFill>
                <a:latin typeface="Arimo"/>
                <a:ea typeface="Arimo"/>
                <a:cs typeface="Arimo"/>
                <a:sym typeface="Arimo"/>
              </a:rPr>
              <a:t>додаток</a:t>
            </a:r>
            <a:r>
              <a:rPr lang="en-US" sz="4200" dirty="0">
                <a:solidFill>
                  <a:srgbClr val="001847"/>
                </a:solidFill>
                <a:latin typeface="Arimo"/>
                <a:ea typeface="Arimo"/>
                <a:cs typeface="Arimo"/>
                <a:sym typeface="Arimo"/>
              </a:rPr>
              <a:t> </a:t>
            </a:r>
            <a:r>
              <a:rPr lang="en-US" sz="4200" dirty="0" err="1">
                <a:solidFill>
                  <a:srgbClr val="001847"/>
                </a:solidFill>
                <a:latin typeface="Arimo"/>
                <a:ea typeface="Arimo"/>
                <a:cs typeface="Arimo"/>
                <a:sym typeface="Arimo"/>
              </a:rPr>
              <a:t>може</a:t>
            </a:r>
            <a:r>
              <a:rPr lang="en-US" sz="4200" dirty="0">
                <a:solidFill>
                  <a:srgbClr val="001847"/>
                </a:solidFill>
                <a:latin typeface="Arimo"/>
                <a:ea typeface="Arimo"/>
                <a:cs typeface="Arimo"/>
                <a:sym typeface="Arimo"/>
              </a:rPr>
              <a:t> </a:t>
            </a:r>
            <a:r>
              <a:rPr lang="en-US" sz="4200" dirty="0" err="1">
                <a:solidFill>
                  <a:srgbClr val="001847"/>
                </a:solidFill>
                <a:latin typeface="Arimo"/>
                <a:ea typeface="Arimo"/>
                <a:cs typeface="Arimo"/>
                <a:sym typeface="Arimo"/>
              </a:rPr>
              <a:t>ідентифікувати</a:t>
            </a:r>
            <a:r>
              <a:rPr lang="en-US" sz="4200" dirty="0">
                <a:solidFill>
                  <a:srgbClr val="001847"/>
                </a:solidFill>
                <a:latin typeface="Arimo"/>
                <a:ea typeface="Arimo"/>
                <a:cs typeface="Arimo"/>
                <a:sym typeface="Arimo"/>
              </a:rPr>
              <a:t> </a:t>
            </a:r>
            <a:r>
              <a:rPr lang="en-US" sz="4200" dirty="0" err="1">
                <a:solidFill>
                  <a:srgbClr val="001847"/>
                </a:solidFill>
                <a:latin typeface="Arimo"/>
                <a:ea typeface="Arimo"/>
                <a:cs typeface="Arimo"/>
                <a:sym typeface="Arimo"/>
              </a:rPr>
              <a:t>військових</a:t>
            </a:r>
            <a:r>
              <a:rPr lang="en-US" sz="4200" dirty="0">
                <a:solidFill>
                  <a:srgbClr val="001847"/>
                </a:solidFill>
                <a:latin typeface="Arimo"/>
                <a:ea typeface="Arimo"/>
                <a:cs typeface="Arimo"/>
                <a:sym typeface="Arimo"/>
              </a:rPr>
              <a:t>, </a:t>
            </a:r>
            <a:r>
              <a:rPr lang="en-US" sz="4200" dirty="0" err="1">
                <a:solidFill>
                  <a:srgbClr val="001847"/>
                </a:solidFill>
                <a:latin typeface="Arimo"/>
                <a:ea typeface="Arimo"/>
                <a:cs typeface="Arimo"/>
                <a:sym typeface="Arimo"/>
              </a:rPr>
              <a:t>які</a:t>
            </a:r>
            <a:r>
              <a:rPr lang="en-US" sz="4200" dirty="0">
                <a:solidFill>
                  <a:srgbClr val="001847"/>
                </a:solidFill>
                <a:latin typeface="Arimo"/>
                <a:ea typeface="Arimo"/>
                <a:cs typeface="Arimo"/>
                <a:sym typeface="Arimo"/>
              </a:rPr>
              <a:t> </a:t>
            </a:r>
            <a:r>
              <a:rPr lang="en-US" sz="4200" dirty="0" err="1">
                <a:solidFill>
                  <a:srgbClr val="001847"/>
                </a:solidFill>
                <a:latin typeface="Arimo"/>
                <a:ea typeface="Arimo"/>
                <a:cs typeface="Arimo"/>
                <a:sym typeface="Arimo"/>
              </a:rPr>
              <a:t>могли</a:t>
            </a:r>
            <a:r>
              <a:rPr lang="en-US" sz="4200" dirty="0">
                <a:solidFill>
                  <a:srgbClr val="001847"/>
                </a:solidFill>
                <a:latin typeface="Arimo"/>
                <a:ea typeface="Arimo"/>
                <a:cs typeface="Arimo"/>
                <a:sym typeface="Arimo"/>
              </a:rPr>
              <a:t> </a:t>
            </a:r>
            <a:r>
              <a:rPr lang="en-US" sz="4200" dirty="0" err="1">
                <a:solidFill>
                  <a:srgbClr val="001847"/>
                </a:solidFill>
                <a:latin typeface="Arimo"/>
                <a:ea typeface="Arimo"/>
                <a:cs typeface="Arimo"/>
                <a:sym typeface="Arimo"/>
              </a:rPr>
              <a:t>бути</a:t>
            </a:r>
            <a:r>
              <a:rPr lang="en-US" sz="4200" dirty="0">
                <a:solidFill>
                  <a:srgbClr val="001847"/>
                </a:solidFill>
                <a:latin typeface="Arimo"/>
                <a:ea typeface="Arimo"/>
                <a:cs typeface="Arimo"/>
                <a:sym typeface="Arimo"/>
              </a:rPr>
              <a:t> </a:t>
            </a:r>
            <a:r>
              <a:rPr lang="en-US" sz="4200" dirty="0" err="1">
                <a:solidFill>
                  <a:srgbClr val="001847"/>
                </a:solidFill>
                <a:latin typeface="Arimo"/>
                <a:ea typeface="Arimo"/>
                <a:cs typeface="Arimo"/>
                <a:sym typeface="Arimo"/>
              </a:rPr>
              <a:t>поранені</a:t>
            </a:r>
            <a:r>
              <a:rPr lang="en-US" sz="4200" dirty="0">
                <a:solidFill>
                  <a:srgbClr val="001847"/>
                </a:solidFill>
                <a:latin typeface="Arimo"/>
                <a:ea typeface="Arimo"/>
                <a:cs typeface="Arimo"/>
                <a:sym typeface="Arimo"/>
              </a:rPr>
              <a:t>, </a:t>
            </a:r>
            <a:r>
              <a:rPr lang="en-US" sz="4200" dirty="0" err="1">
                <a:solidFill>
                  <a:srgbClr val="001847"/>
                </a:solidFill>
                <a:latin typeface="Arimo"/>
                <a:ea typeface="Arimo"/>
                <a:cs typeface="Arimo"/>
                <a:sym typeface="Arimo"/>
              </a:rPr>
              <a:t>вбиті</a:t>
            </a:r>
            <a:r>
              <a:rPr lang="en-US" sz="4200" dirty="0">
                <a:solidFill>
                  <a:srgbClr val="001847"/>
                </a:solidFill>
                <a:latin typeface="Arimo"/>
                <a:ea typeface="Arimo"/>
                <a:cs typeface="Arimo"/>
                <a:sym typeface="Arimo"/>
              </a:rPr>
              <a:t> </a:t>
            </a:r>
            <a:r>
              <a:rPr lang="en-US" sz="4200" dirty="0" err="1">
                <a:solidFill>
                  <a:srgbClr val="001847"/>
                </a:solidFill>
                <a:latin typeface="Arimo"/>
                <a:ea typeface="Arimo"/>
                <a:cs typeface="Arimo"/>
                <a:sym typeface="Arimo"/>
              </a:rPr>
              <a:t>або</a:t>
            </a:r>
            <a:r>
              <a:rPr lang="en-US" sz="4200" dirty="0">
                <a:solidFill>
                  <a:srgbClr val="001847"/>
                </a:solidFill>
                <a:latin typeface="Arimo"/>
                <a:ea typeface="Arimo"/>
                <a:cs typeface="Arimo"/>
                <a:sym typeface="Arimo"/>
              </a:rPr>
              <a:t> </a:t>
            </a:r>
            <a:r>
              <a:rPr lang="en-US" sz="4200" dirty="0" err="1">
                <a:solidFill>
                  <a:srgbClr val="001847"/>
                </a:solidFill>
                <a:latin typeface="Arimo"/>
                <a:ea typeface="Arimo"/>
                <a:cs typeface="Arimo"/>
                <a:sym typeface="Arimo"/>
              </a:rPr>
              <a:t>зникли</a:t>
            </a:r>
            <a:r>
              <a:rPr lang="en-US" sz="4200" dirty="0">
                <a:solidFill>
                  <a:srgbClr val="001847"/>
                </a:solidFill>
                <a:latin typeface="Arimo"/>
                <a:ea typeface="Arimo"/>
                <a:cs typeface="Arimo"/>
                <a:sym typeface="Arimo"/>
              </a:rPr>
              <a:t> </a:t>
            </a:r>
            <a:r>
              <a:rPr lang="en-US" sz="4200" dirty="0" err="1">
                <a:solidFill>
                  <a:srgbClr val="001847"/>
                </a:solidFill>
                <a:latin typeface="Arimo"/>
                <a:ea typeface="Arimo"/>
                <a:cs typeface="Arimo"/>
                <a:sym typeface="Arimo"/>
              </a:rPr>
              <a:t>безвісти</a:t>
            </a:r>
            <a:r>
              <a:rPr lang="en-US" sz="4200" dirty="0">
                <a:solidFill>
                  <a:srgbClr val="001847"/>
                </a:solidFill>
                <a:latin typeface="Arimo"/>
                <a:ea typeface="Arimo"/>
                <a:cs typeface="Arimo"/>
                <a:sym typeface="Arimo"/>
              </a:rPr>
              <a:t> </a:t>
            </a:r>
            <a:r>
              <a:rPr lang="en-US" sz="4200" dirty="0" err="1">
                <a:solidFill>
                  <a:srgbClr val="001847"/>
                </a:solidFill>
                <a:latin typeface="Arimo"/>
                <a:ea typeface="Arimo"/>
                <a:cs typeface="Arimo"/>
                <a:sym typeface="Arimo"/>
              </a:rPr>
              <a:t>під</a:t>
            </a:r>
            <a:r>
              <a:rPr lang="en-US" sz="4200" dirty="0">
                <a:solidFill>
                  <a:srgbClr val="001847"/>
                </a:solidFill>
                <a:latin typeface="Arimo"/>
                <a:ea typeface="Arimo"/>
                <a:cs typeface="Arimo"/>
                <a:sym typeface="Arimo"/>
              </a:rPr>
              <a:t> </a:t>
            </a:r>
            <a:r>
              <a:rPr lang="en-US" sz="4200" dirty="0" err="1">
                <a:solidFill>
                  <a:srgbClr val="001847"/>
                </a:solidFill>
                <a:latin typeface="Arimo"/>
                <a:ea typeface="Arimo"/>
                <a:cs typeface="Arimo"/>
                <a:sym typeface="Arimo"/>
              </a:rPr>
              <a:t>час</a:t>
            </a:r>
            <a:r>
              <a:rPr lang="en-US" sz="4200" dirty="0">
                <a:solidFill>
                  <a:srgbClr val="001847"/>
                </a:solidFill>
                <a:latin typeface="Arimo"/>
                <a:ea typeface="Arimo"/>
                <a:cs typeface="Arimo"/>
                <a:sym typeface="Arimo"/>
              </a:rPr>
              <a:t> </a:t>
            </a:r>
            <a:r>
              <a:rPr lang="en-US" sz="4200" dirty="0" err="1">
                <a:solidFill>
                  <a:srgbClr val="001847"/>
                </a:solidFill>
                <a:latin typeface="Arimo"/>
                <a:ea typeface="Arimo"/>
                <a:cs typeface="Arimo"/>
                <a:sym typeface="Arimo"/>
              </a:rPr>
              <a:t>бою</a:t>
            </a:r>
            <a:r>
              <a:rPr lang="en-US" sz="4200" dirty="0">
                <a:solidFill>
                  <a:srgbClr val="001847"/>
                </a:solidFill>
                <a:latin typeface="Arimo"/>
                <a:ea typeface="Arimo"/>
                <a:cs typeface="Arimo"/>
                <a:sym typeface="Arimo"/>
              </a:rPr>
              <a:t>.</a:t>
            </a:r>
          </a:p>
        </p:txBody>
      </p:sp>
      <p:sp>
        <p:nvSpPr>
          <p:cNvPr id="3" name="TextBox 3"/>
          <p:cNvSpPr txBox="1"/>
          <p:nvPr/>
        </p:nvSpPr>
        <p:spPr>
          <a:xfrm>
            <a:off x="4083081" y="592645"/>
            <a:ext cx="9803271" cy="938784"/>
          </a:xfrm>
          <a:prstGeom prst="rect">
            <a:avLst/>
          </a:prstGeom>
        </p:spPr>
        <p:txBody>
          <a:bodyPr lIns="0" tIns="0" rIns="0" bIns="0" rtlCol="0" anchor="t">
            <a:spAutoFit/>
          </a:bodyPr>
          <a:lstStyle/>
          <a:p>
            <a:pPr algn="ctr">
              <a:lnSpc>
                <a:spcPts val="7128"/>
              </a:lnSpc>
            </a:pPr>
            <a:r>
              <a:rPr lang="en-US" sz="6600">
                <a:solidFill>
                  <a:srgbClr val="001847"/>
                </a:solidFill>
                <a:latin typeface="Montserrat Bold"/>
                <a:ea typeface="Montserrat Bold"/>
                <a:cs typeface="Montserrat Bold"/>
                <a:sym typeface="Montserrat Bold"/>
              </a:rPr>
              <a:t>Поширені запитання</a:t>
            </a:r>
          </a:p>
        </p:txBody>
      </p:sp>
      <p:sp>
        <p:nvSpPr>
          <p:cNvPr id="4" name="Freeform 4"/>
          <p:cNvSpPr/>
          <p:nvPr/>
        </p:nvSpPr>
        <p:spPr>
          <a:xfrm>
            <a:off x="16779992" y="-698551"/>
            <a:ext cx="3524047" cy="3524047"/>
          </a:xfrm>
          <a:custGeom>
            <a:avLst/>
            <a:gdLst/>
            <a:ahLst/>
            <a:cxnLst/>
            <a:rect l="l" t="t" r="r" b="b"/>
            <a:pathLst>
              <a:path w="3524047" h="3524047">
                <a:moveTo>
                  <a:pt x="0" y="0"/>
                </a:moveTo>
                <a:lnTo>
                  <a:pt x="3524047" y="0"/>
                </a:lnTo>
                <a:lnTo>
                  <a:pt x="3524047" y="3524047"/>
                </a:lnTo>
                <a:lnTo>
                  <a:pt x="0" y="352404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1442655" y="2374643"/>
            <a:ext cx="6845345" cy="6845345"/>
          </a:xfrm>
          <a:custGeom>
            <a:avLst/>
            <a:gdLst/>
            <a:ahLst/>
            <a:cxnLst/>
            <a:rect l="l" t="t" r="r" b="b"/>
            <a:pathLst>
              <a:path w="6845345" h="6845345">
                <a:moveTo>
                  <a:pt x="0" y="0"/>
                </a:moveTo>
                <a:lnTo>
                  <a:pt x="6845345" y="0"/>
                </a:lnTo>
                <a:lnTo>
                  <a:pt x="6845345" y="6845344"/>
                </a:lnTo>
                <a:lnTo>
                  <a:pt x="0" y="6845344"/>
                </a:lnTo>
                <a:lnTo>
                  <a:pt x="0" y="0"/>
                </a:lnTo>
                <a:close/>
              </a:path>
            </a:pathLst>
          </a:custGeom>
          <a:blipFill>
            <a:blip r:embed="rId3"/>
            <a:stretch>
              <a:fillRect/>
            </a:stretch>
          </a:blipFill>
        </p:spPr>
        <p:txBody>
          <a:bodyPr/>
          <a:lstStyle/>
          <a:p>
            <a:endParaRPr lang="en-US"/>
          </a:p>
        </p:txBody>
      </p:sp>
      <p:sp>
        <p:nvSpPr>
          <p:cNvPr id="3" name="TextBox 3"/>
          <p:cNvSpPr txBox="1"/>
          <p:nvPr/>
        </p:nvSpPr>
        <p:spPr>
          <a:xfrm>
            <a:off x="3761246" y="649605"/>
            <a:ext cx="11104082" cy="834390"/>
          </a:xfrm>
          <a:prstGeom prst="rect">
            <a:avLst/>
          </a:prstGeom>
        </p:spPr>
        <p:txBody>
          <a:bodyPr lIns="0" tIns="0" rIns="0" bIns="0" rtlCol="0" anchor="t">
            <a:spAutoFit/>
          </a:bodyPr>
          <a:lstStyle/>
          <a:p>
            <a:pPr algn="l">
              <a:lnSpc>
                <a:spcPts val="6480"/>
              </a:lnSpc>
            </a:pPr>
            <a:r>
              <a:rPr lang="en-US" sz="6000">
                <a:solidFill>
                  <a:srgbClr val="001847"/>
                </a:solidFill>
                <a:latin typeface="Montserrat Bold"/>
                <a:ea typeface="Montserrat Bold"/>
                <a:cs typeface="Montserrat Bold"/>
                <a:sym typeface="Montserrat Bold"/>
              </a:rPr>
              <a:t>Як Ви можете допомогти?</a:t>
            </a:r>
          </a:p>
        </p:txBody>
      </p:sp>
      <p:sp>
        <p:nvSpPr>
          <p:cNvPr id="4" name="TextBox 4"/>
          <p:cNvSpPr txBox="1"/>
          <p:nvPr/>
        </p:nvSpPr>
        <p:spPr>
          <a:xfrm>
            <a:off x="1419505" y="2334828"/>
            <a:ext cx="10023150" cy="6924973"/>
          </a:xfrm>
          <a:prstGeom prst="rect">
            <a:avLst/>
          </a:prstGeom>
        </p:spPr>
        <p:txBody>
          <a:bodyPr wrap="square" lIns="0" tIns="0" rIns="0" bIns="0" rtlCol="0" anchor="t">
            <a:spAutoFit/>
          </a:bodyPr>
          <a:lstStyle/>
          <a:p>
            <a:pPr marL="931545" lvl="1" indent="-465772" algn="l">
              <a:lnSpc>
                <a:spcPts val="4536"/>
              </a:lnSpc>
              <a:buFont typeface="Arial"/>
              <a:buChar char="•"/>
            </a:pPr>
            <a:r>
              <a:rPr lang="en-US" sz="4200" dirty="0" err="1">
                <a:solidFill>
                  <a:srgbClr val="001847"/>
                </a:solidFill>
                <a:latin typeface="Open Sans"/>
                <a:ea typeface="Open Sans"/>
                <a:cs typeface="Open Sans"/>
                <a:sym typeface="Open Sans"/>
              </a:rPr>
              <a:t>Завантажте</a:t>
            </a:r>
            <a:r>
              <a:rPr lang="en-US" sz="4200" dirty="0">
                <a:solidFill>
                  <a:srgbClr val="001847"/>
                </a:solidFill>
                <a:latin typeface="Open Sans"/>
                <a:ea typeface="Open Sans"/>
                <a:cs typeface="Open Sans"/>
                <a:sym typeface="Open Sans"/>
              </a:rPr>
              <a:t> </a:t>
            </a:r>
            <a:r>
              <a:rPr lang="en-US" sz="4200" dirty="0" err="1">
                <a:solidFill>
                  <a:srgbClr val="001847"/>
                </a:solidFill>
                <a:latin typeface="Open Sans"/>
                <a:ea typeface="Open Sans"/>
                <a:cs typeface="Open Sans"/>
                <a:sym typeface="Open Sans"/>
              </a:rPr>
              <a:t>додаток</a:t>
            </a:r>
            <a:r>
              <a:rPr lang="en-US" sz="4200" dirty="0">
                <a:solidFill>
                  <a:srgbClr val="001847"/>
                </a:solidFill>
                <a:latin typeface="Open Sans"/>
                <a:ea typeface="Open Sans"/>
                <a:cs typeface="Open Sans"/>
                <a:sym typeface="Open Sans"/>
              </a:rPr>
              <a:t> </a:t>
            </a:r>
            <a:r>
              <a:rPr lang="en-US" sz="4200" dirty="0" err="1">
                <a:solidFill>
                  <a:srgbClr val="001847"/>
                </a:solidFill>
                <a:latin typeface="Open Sans"/>
                <a:ea typeface="Open Sans"/>
                <a:cs typeface="Open Sans"/>
                <a:sym typeface="Open Sans"/>
              </a:rPr>
              <a:t>вже</a:t>
            </a:r>
            <a:r>
              <a:rPr lang="en-US" sz="4200" dirty="0">
                <a:solidFill>
                  <a:srgbClr val="001847"/>
                </a:solidFill>
                <a:latin typeface="Open Sans"/>
                <a:ea typeface="Open Sans"/>
                <a:cs typeface="Open Sans"/>
                <a:sym typeface="Open Sans"/>
              </a:rPr>
              <a:t> </a:t>
            </a:r>
            <a:r>
              <a:rPr lang="en-US" sz="4200" dirty="0" err="1">
                <a:solidFill>
                  <a:srgbClr val="001847"/>
                </a:solidFill>
                <a:latin typeface="Open Sans"/>
                <a:ea typeface="Open Sans"/>
                <a:cs typeface="Open Sans"/>
                <a:sym typeface="Open Sans"/>
              </a:rPr>
              <a:t>сьогодні</a:t>
            </a:r>
            <a:r>
              <a:rPr lang="en-US" sz="4200" dirty="0">
                <a:solidFill>
                  <a:srgbClr val="001847"/>
                </a:solidFill>
                <a:latin typeface="Open Sans"/>
                <a:ea typeface="Open Sans"/>
                <a:cs typeface="Open Sans"/>
                <a:sym typeface="Open Sans"/>
              </a:rPr>
              <a:t>.</a:t>
            </a:r>
            <a:endParaRPr lang="uk-UA" sz="4200" dirty="0">
              <a:solidFill>
                <a:srgbClr val="001847"/>
              </a:solidFill>
              <a:latin typeface="Open Sans"/>
              <a:ea typeface="Open Sans"/>
              <a:cs typeface="Open Sans"/>
              <a:sym typeface="Open Sans"/>
            </a:endParaRPr>
          </a:p>
          <a:p>
            <a:pPr marL="465773" lvl="1" algn="l">
              <a:lnSpc>
                <a:spcPts val="4536"/>
              </a:lnSpc>
            </a:pPr>
            <a:endParaRPr lang="en-US" sz="4200" dirty="0">
              <a:solidFill>
                <a:srgbClr val="001847"/>
              </a:solidFill>
              <a:latin typeface="Open Sans"/>
              <a:ea typeface="Open Sans"/>
              <a:cs typeface="Open Sans"/>
              <a:sym typeface="Open Sans"/>
            </a:endParaRPr>
          </a:p>
          <a:p>
            <a:pPr marL="931545" lvl="1" indent="-465772" algn="l">
              <a:lnSpc>
                <a:spcPts val="4536"/>
              </a:lnSpc>
              <a:buFont typeface="Arial"/>
              <a:buChar char="•"/>
            </a:pPr>
            <a:r>
              <a:rPr lang="en-US" sz="4200" dirty="0" err="1">
                <a:solidFill>
                  <a:srgbClr val="001847"/>
                </a:solidFill>
                <a:latin typeface="Open Sans"/>
                <a:ea typeface="Open Sans"/>
                <a:cs typeface="Open Sans"/>
                <a:sym typeface="Open Sans"/>
              </a:rPr>
              <a:t>Поділіться</a:t>
            </a:r>
            <a:r>
              <a:rPr lang="en-US" sz="4200" dirty="0">
                <a:solidFill>
                  <a:srgbClr val="001847"/>
                </a:solidFill>
                <a:latin typeface="Open Sans"/>
                <a:ea typeface="Open Sans"/>
                <a:cs typeface="Open Sans"/>
                <a:sym typeface="Open Sans"/>
              </a:rPr>
              <a:t> </a:t>
            </a:r>
            <a:r>
              <a:rPr lang="en-US" sz="4200" dirty="0" err="1">
                <a:solidFill>
                  <a:srgbClr val="001847"/>
                </a:solidFill>
                <a:latin typeface="Open Sans"/>
                <a:ea typeface="Open Sans"/>
                <a:cs typeface="Open Sans"/>
                <a:sym typeface="Open Sans"/>
              </a:rPr>
              <a:t>інформацією</a:t>
            </a:r>
            <a:r>
              <a:rPr lang="en-US" sz="4200" dirty="0">
                <a:solidFill>
                  <a:srgbClr val="001847"/>
                </a:solidFill>
                <a:latin typeface="Open Sans"/>
                <a:ea typeface="Open Sans"/>
                <a:cs typeface="Open Sans"/>
                <a:sym typeface="Open Sans"/>
              </a:rPr>
              <a:t> </a:t>
            </a:r>
            <a:r>
              <a:rPr lang="en-US" sz="4200" dirty="0" err="1">
                <a:solidFill>
                  <a:srgbClr val="001847"/>
                </a:solidFill>
                <a:latin typeface="Open Sans"/>
                <a:ea typeface="Open Sans"/>
                <a:cs typeface="Open Sans"/>
                <a:sym typeface="Open Sans"/>
              </a:rPr>
              <a:t>про</a:t>
            </a:r>
            <a:r>
              <a:rPr lang="en-US" sz="4200" dirty="0">
                <a:solidFill>
                  <a:srgbClr val="001847"/>
                </a:solidFill>
                <a:latin typeface="Open Sans"/>
                <a:ea typeface="Open Sans"/>
                <a:cs typeface="Open Sans"/>
                <a:sym typeface="Open Sans"/>
              </a:rPr>
              <a:t> </a:t>
            </a:r>
            <a:r>
              <a:rPr lang="en-US" sz="4200" dirty="0" err="1">
                <a:solidFill>
                  <a:srgbClr val="001847"/>
                </a:solidFill>
                <a:latin typeface="Open Sans"/>
                <a:ea typeface="Open Sans"/>
                <a:cs typeface="Open Sans"/>
                <a:sym typeface="Open Sans"/>
              </a:rPr>
              <a:t>цей</a:t>
            </a:r>
            <a:r>
              <a:rPr lang="en-US" sz="4200" dirty="0">
                <a:solidFill>
                  <a:srgbClr val="001847"/>
                </a:solidFill>
                <a:latin typeface="Open Sans"/>
                <a:ea typeface="Open Sans"/>
                <a:cs typeface="Open Sans"/>
                <a:sym typeface="Open Sans"/>
              </a:rPr>
              <a:t> </a:t>
            </a:r>
            <a:r>
              <a:rPr lang="en-US" sz="4200" dirty="0" err="1">
                <a:solidFill>
                  <a:srgbClr val="001847"/>
                </a:solidFill>
                <a:latin typeface="Open Sans"/>
                <a:ea typeface="Open Sans"/>
                <a:cs typeface="Open Sans"/>
                <a:sym typeface="Open Sans"/>
              </a:rPr>
              <a:t>додаток</a:t>
            </a:r>
            <a:r>
              <a:rPr lang="en-US" sz="4200" dirty="0">
                <a:solidFill>
                  <a:srgbClr val="001847"/>
                </a:solidFill>
                <a:latin typeface="Open Sans"/>
                <a:ea typeface="Open Sans"/>
                <a:cs typeface="Open Sans"/>
                <a:sym typeface="Open Sans"/>
              </a:rPr>
              <a:t> з </a:t>
            </a:r>
            <a:r>
              <a:rPr lang="en-US" sz="4200" dirty="0" err="1">
                <a:solidFill>
                  <a:srgbClr val="001847"/>
                </a:solidFill>
                <a:latin typeface="Open Sans"/>
                <a:ea typeface="Open Sans"/>
                <a:cs typeface="Open Sans"/>
                <a:sym typeface="Open Sans"/>
              </a:rPr>
              <a:t>родиною</a:t>
            </a:r>
            <a:r>
              <a:rPr lang="en-US" sz="4200" dirty="0">
                <a:solidFill>
                  <a:srgbClr val="001847"/>
                </a:solidFill>
                <a:latin typeface="Open Sans"/>
                <a:ea typeface="Open Sans"/>
                <a:cs typeface="Open Sans"/>
                <a:sym typeface="Open Sans"/>
              </a:rPr>
              <a:t>, </a:t>
            </a:r>
            <a:r>
              <a:rPr lang="en-US" sz="4200" dirty="0" err="1">
                <a:solidFill>
                  <a:srgbClr val="001847"/>
                </a:solidFill>
                <a:latin typeface="Open Sans"/>
                <a:ea typeface="Open Sans"/>
                <a:cs typeface="Open Sans"/>
                <a:sym typeface="Open Sans"/>
              </a:rPr>
              <a:t>друзями</a:t>
            </a:r>
            <a:r>
              <a:rPr lang="en-US" sz="4200" dirty="0">
                <a:solidFill>
                  <a:srgbClr val="001847"/>
                </a:solidFill>
                <a:latin typeface="Open Sans"/>
                <a:ea typeface="Open Sans"/>
                <a:cs typeface="Open Sans"/>
                <a:sym typeface="Open Sans"/>
              </a:rPr>
              <a:t>, </a:t>
            </a:r>
            <a:r>
              <a:rPr lang="en-US" sz="4200" dirty="0" err="1">
                <a:solidFill>
                  <a:srgbClr val="001847"/>
                </a:solidFill>
                <a:latin typeface="Open Sans"/>
                <a:ea typeface="Open Sans"/>
                <a:cs typeface="Open Sans"/>
                <a:sym typeface="Open Sans"/>
              </a:rPr>
              <a:t>церквою</a:t>
            </a:r>
            <a:r>
              <a:rPr lang="en-US" sz="4200" dirty="0">
                <a:solidFill>
                  <a:srgbClr val="001847"/>
                </a:solidFill>
                <a:latin typeface="Open Sans"/>
                <a:ea typeface="Open Sans"/>
                <a:cs typeface="Open Sans"/>
                <a:sym typeface="Open Sans"/>
              </a:rPr>
              <a:t>, </a:t>
            </a:r>
            <a:r>
              <a:rPr lang="en-US" sz="4200" dirty="0" err="1">
                <a:solidFill>
                  <a:srgbClr val="001847"/>
                </a:solidFill>
                <a:latin typeface="Open Sans"/>
                <a:ea typeface="Open Sans"/>
                <a:cs typeface="Open Sans"/>
                <a:sym typeface="Open Sans"/>
              </a:rPr>
              <a:t>школами</a:t>
            </a:r>
            <a:r>
              <a:rPr lang="en-US" sz="4200" dirty="0">
                <a:solidFill>
                  <a:srgbClr val="001847"/>
                </a:solidFill>
                <a:latin typeface="Open Sans"/>
                <a:ea typeface="Open Sans"/>
                <a:cs typeface="Open Sans"/>
                <a:sym typeface="Open Sans"/>
              </a:rPr>
              <a:t>, </a:t>
            </a:r>
            <a:r>
              <a:rPr lang="en-US" sz="4200" dirty="0" err="1">
                <a:solidFill>
                  <a:srgbClr val="001847"/>
                </a:solidFill>
                <a:latin typeface="Open Sans"/>
                <a:ea typeface="Open Sans"/>
                <a:cs typeface="Open Sans"/>
                <a:sym typeface="Open Sans"/>
              </a:rPr>
              <a:t>колегами</a:t>
            </a:r>
            <a:r>
              <a:rPr lang="en-US" sz="4200" dirty="0">
                <a:solidFill>
                  <a:srgbClr val="001847"/>
                </a:solidFill>
                <a:latin typeface="Open Sans"/>
                <a:ea typeface="Open Sans"/>
                <a:cs typeface="Open Sans"/>
                <a:sym typeface="Open Sans"/>
              </a:rPr>
              <a:t> </a:t>
            </a:r>
            <a:r>
              <a:rPr lang="en-US" sz="4200" dirty="0" err="1">
                <a:solidFill>
                  <a:srgbClr val="001847"/>
                </a:solidFill>
                <a:latin typeface="Open Sans"/>
                <a:ea typeface="Open Sans"/>
                <a:cs typeface="Open Sans"/>
                <a:sym typeface="Open Sans"/>
              </a:rPr>
              <a:t>та</a:t>
            </a:r>
            <a:r>
              <a:rPr lang="en-US" sz="4200" dirty="0">
                <a:solidFill>
                  <a:srgbClr val="001847"/>
                </a:solidFill>
                <a:latin typeface="Open Sans"/>
                <a:ea typeface="Open Sans"/>
                <a:cs typeface="Open Sans"/>
                <a:sym typeface="Open Sans"/>
              </a:rPr>
              <a:t> </a:t>
            </a:r>
            <a:r>
              <a:rPr lang="en-US" sz="4200" dirty="0" err="1">
                <a:solidFill>
                  <a:srgbClr val="001847"/>
                </a:solidFill>
                <a:latin typeface="Open Sans"/>
                <a:ea typeface="Open Sans"/>
                <a:cs typeface="Open Sans"/>
                <a:sym typeface="Open Sans"/>
              </a:rPr>
              <a:t>місцевими</a:t>
            </a:r>
            <a:r>
              <a:rPr lang="en-US" sz="4200" dirty="0">
                <a:solidFill>
                  <a:srgbClr val="001847"/>
                </a:solidFill>
                <a:latin typeface="Open Sans"/>
                <a:ea typeface="Open Sans"/>
                <a:cs typeface="Open Sans"/>
                <a:sym typeface="Open Sans"/>
              </a:rPr>
              <a:t> </a:t>
            </a:r>
            <a:r>
              <a:rPr lang="en-US" sz="4200" dirty="0" err="1">
                <a:solidFill>
                  <a:srgbClr val="001847"/>
                </a:solidFill>
                <a:latin typeface="Open Sans"/>
                <a:ea typeface="Open Sans"/>
                <a:cs typeface="Open Sans"/>
                <a:sym typeface="Open Sans"/>
              </a:rPr>
              <a:t>лікарнями</a:t>
            </a:r>
            <a:r>
              <a:rPr lang="en-US" sz="4200" dirty="0">
                <a:solidFill>
                  <a:srgbClr val="001847"/>
                </a:solidFill>
                <a:latin typeface="Open Sans"/>
                <a:ea typeface="Open Sans"/>
                <a:cs typeface="Open Sans"/>
                <a:sym typeface="Open Sans"/>
              </a:rPr>
              <a:t>.</a:t>
            </a:r>
            <a:endParaRPr lang="uk-UA" sz="4200" dirty="0">
              <a:solidFill>
                <a:srgbClr val="001847"/>
              </a:solidFill>
              <a:latin typeface="Open Sans"/>
              <a:ea typeface="Open Sans"/>
              <a:cs typeface="Open Sans"/>
              <a:sym typeface="Open Sans"/>
            </a:endParaRPr>
          </a:p>
          <a:p>
            <a:pPr marL="465773" lvl="1" algn="l">
              <a:lnSpc>
                <a:spcPts val="4536"/>
              </a:lnSpc>
            </a:pPr>
            <a:endParaRPr lang="en-US" sz="4200" dirty="0">
              <a:solidFill>
                <a:srgbClr val="001847"/>
              </a:solidFill>
              <a:latin typeface="Open Sans"/>
              <a:ea typeface="Open Sans"/>
              <a:cs typeface="Open Sans"/>
              <a:sym typeface="Open Sans"/>
            </a:endParaRPr>
          </a:p>
          <a:p>
            <a:pPr marL="931545" lvl="1" indent="-465772" algn="l">
              <a:lnSpc>
                <a:spcPts val="4536"/>
              </a:lnSpc>
              <a:buFont typeface="Arial"/>
              <a:buChar char="•"/>
            </a:pPr>
            <a:r>
              <a:rPr lang="en-US" sz="4200" dirty="0" err="1">
                <a:solidFill>
                  <a:srgbClr val="001847"/>
                </a:solidFill>
                <a:latin typeface="Open Sans"/>
                <a:ea typeface="Open Sans"/>
                <a:cs typeface="Open Sans"/>
                <a:sym typeface="Open Sans"/>
              </a:rPr>
              <a:t>Поділіться</a:t>
            </a:r>
            <a:r>
              <a:rPr lang="en-US" sz="4200" dirty="0">
                <a:solidFill>
                  <a:srgbClr val="001847"/>
                </a:solidFill>
                <a:latin typeface="Open Sans"/>
                <a:ea typeface="Open Sans"/>
                <a:cs typeface="Open Sans"/>
                <a:sym typeface="Open Sans"/>
              </a:rPr>
              <a:t> </a:t>
            </a:r>
            <a:r>
              <a:rPr lang="en-US" sz="4200" dirty="0" err="1">
                <a:solidFill>
                  <a:srgbClr val="001847"/>
                </a:solidFill>
                <a:latin typeface="Open Sans"/>
                <a:ea typeface="Open Sans"/>
                <a:cs typeface="Open Sans"/>
                <a:sym typeface="Open Sans"/>
              </a:rPr>
              <a:t>інформацією</a:t>
            </a:r>
            <a:r>
              <a:rPr lang="en-US" sz="4200" dirty="0">
                <a:solidFill>
                  <a:srgbClr val="001847"/>
                </a:solidFill>
                <a:latin typeface="Open Sans"/>
                <a:ea typeface="Open Sans"/>
                <a:cs typeface="Open Sans"/>
                <a:sym typeface="Open Sans"/>
              </a:rPr>
              <a:t> </a:t>
            </a:r>
            <a:r>
              <a:rPr lang="en-US" sz="4200" dirty="0" err="1">
                <a:solidFill>
                  <a:srgbClr val="001847"/>
                </a:solidFill>
                <a:latin typeface="Open Sans"/>
                <a:ea typeface="Open Sans"/>
                <a:cs typeface="Open Sans"/>
                <a:sym typeface="Open Sans"/>
              </a:rPr>
              <a:t>про</a:t>
            </a:r>
            <a:r>
              <a:rPr lang="en-US" sz="4200" dirty="0">
                <a:solidFill>
                  <a:srgbClr val="001847"/>
                </a:solidFill>
                <a:latin typeface="Open Sans"/>
                <a:ea typeface="Open Sans"/>
                <a:cs typeface="Open Sans"/>
                <a:sym typeface="Open Sans"/>
              </a:rPr>
              <a:t> </a:t>
            </a:r>
            <a:r>
              <a:rPr lang="en-US" sz="4200" dirty="0" err="1">
                <a:solidFill>
                  <a:srgbClr val="001847"/>
                </a:solidFill>
                <a:latin typeface="Open Sans"/>
                <a:ea typeface="Open Sans"/>
                <a:cs typeface="Open Sans"/>
                <a:sym typeface="Open Sans"/>
              </a:rPr>
              <a:t>організації</a:t>
            </a:r>
            <a:r>
              <a:rPr lang="en-US" sz="4200" dirty="0">
                <a:solidFill>
                  <a:srgbClr val="001847"/>
                </a:solidFill>
                <a:latin typeface="Open Sans"/>
                <a:ea typeface="Open Sans"/>
                <a:cs typeface="Open Sans"/>
                <a:sym typeface="Open Sans"/>
              </a:rPr>
              <a:t>, </a:t>
            </a:r>
            <a:r>
              <a:rPr lang="en-US" sz="4200" dirty="0" err="1">
                <a:solidFill>
                  <a:srgbClr val="001847"/>
                </a:solidFill>
                <a:latin typeface="Open Sans"/>
                <a:ea typeface="Open Sans"/>
                <a:cs typeface="Open Sans"/>
                <a:sym typeface="Open Sans"/>
              </a:rPr>
              <a:t>які</a:t>
            </a:r>
            <a:r>
              <a:rPr lang="en-US" sz="4200" dirty="0">
                <a:solidFill>
                  <a:srgbClr val="001847"/>
                </a:solidFill>
                <a:latin typeface="Open Sans"/>
                <a:ea typeface="Open Sans"/>
                <a:cs typeface="Open Sans"/>
                <a:sym typeface="Open Sans"/>
              </a:rPr>
              <a:t> </a:t>
            </a:r>
            <a:r>
              <a:rPr lang="en-US" sz="4200" dirty="0" err="1">
                <a:solidFill>
                  <a:srgbClr val="001847"/>
                </a:solidFill>
                <a:latin typeface="Open Sans"/>
                <a:ea typeface="Open Sans"/>
                <a:cs typeface="Open Sans"/>
                <a:sym typeface="Open Sans"/>
              </a:rPr>
              <a:t>працюють</a:t>
            </a:r>
            <a:r>
              <a:rPr lang="en-US" sz="4200" dirty="0">
                <a:solidFill>
                  <a:srgbClr val="001847"/>
                </a:solidFill>
                <a:latin typeface="Open Sans"/>
                <a:ea typeface="Open Sans"/>
                <a:cs typeface="Open Sans"/>
                <a:sym typeface="Open Sans"/>
              </a:rPr>
              <a:t> з </a:t>
            </a:r>
            <a:r>
              <a:rPr lang="en-US" sz="4200" dirty="0" err="1">
                <a:solidFill>
                  <a:srgbClr val="001847"/>
                </a:solidFill>
                <a:latin typeface="Open Sans"/>
                <a:ea typeface="Open Sans"/>
                <a:cs typeface="Open Sans"/>
                <a:sym typeface="Open Sans"/>
              </a:rPr>
              <a:t>дітьми</a:t>
            </a:r>
            <a:r>
              <a:rPr lang="en-US" sz="4200" dirty="0">
                <a:solidFill>
                  <a:srgbClr val="001847"/>
                </a:solidFill>
                <a:latin typeface="Open Sans"/>
                <a:ea typeface="Open Sans"/>
                <a:cs typeface="Open Sans"/>
                <a:sym typeface="Open Sans"/>
              </a:rPr>
              <a:t> </a:t>
            </a:r>
            <a:r>
              <a:rPr lang="en-US" sz="4200" dirty="0" err="1">
                <a:solidFill>
                  <a:srgbClr val="001847"/>
                </a:solidFill>
                <a:latin typeface="Open Sans"/>
                <a:ea typeface="Open Sans"/>
                <a:cs typeface="Open Sans"/>
                <a:sym typeface="Open Sans"/>
              </a:rPr>
              <a:t>та</a:t>
            </a:r>
            <a:r>
              <a:rPr lang="en-US" sz="4200" dirty="0">
                <a:solidFill>
                  <a:srgbClr val="001847"/>
                </a:solidFill>
                <a:latin typeface="Open Sans"/>
                <a:ea typeface="Open Sans"/>
                <a:cs typeface="Open Sans"/>
                <a:sym typeface="Open Sans"/>
              </a:rPr>
              <a:t>/</a:t>
            </a:r>
            <a:r>
              <a:rPr lang="en-US" sz="4200" dirty="0" err="1">
                <a:solidFill>
                  <a:srgbClr val="001847"/>
                </a:solidFill>
                <a:latin typeface="Open Sans"/>
                <a:ea typeface="Open Sans"/>
                <a:cs typeface="Open Sans"/>
                <a:sym typeface="Open Sans"/>
              </a:rPr>
              <a:t>або</a:t>
            </a:r>
            <a:r>
              <a:rPr lang="en-US" sz="4200" dirty="0">
                <a:solidFill>
                  <a:srgbClr val="001847"/>
                </a:solidFill>
                <a:latin typeface="Open Sans"/>
                <a:ea typeface="Open Sans"/>
                <a:cs typeface="Open Sans"/>
                <a:sym typeface="Open Sans"/>
              </a:rPr>
              <a:t> </a:t>
            </a:r>
            <a:r>
              <a:rPr lang="en-US" sz="4200" dirty="0" err="1">
                <a:solidFill>
                  <a:srgbClr val="001847"/>
                </a:solidFill>
                <a:latin typeface="Open Sans"/>
                <a:ea typeface="Open Sans"/>
                <a:cs typeface="Open Sans"/>
                <a:sym typeface="Open Sans"/>
              </a:rPr>
              <a:t>зниклими</a:t>
            </a:r>
            <a:r>
              <a:rPr lang="en-US" sz="4200" dirty="0">
                <a:solidFill>
                  <a:srgbClr val="001847"/>
                </a:solidFill>
                <a:latin typeface="Open Sans"/>
                <a:ea typeface="Open Sans"/>
                <a:cs typeface="Open Sans"/>
                <a:sym typeface="Open Sans"/>
              </a:rPr>
              <a:t> </a:t>
            </a:r>
            <a:r>
              <a:rPr lang="en-US" sz="4200" dirty="0" err="1">
                <a:solidFill>
                  <a:srgbClr val="001847"/>
                </a:solidFill>
                <a:latin typeface="Open Sans"/>
                <a:ea typeface="Open Sans"/>
                <a:cs typeface="Open Sans"/>
                <a:sym typeface="Open Sans"/>
              </a:rPr>
              <a:t>безвісти</a:t>
            </a:r>
            <a:r>
              <a:rPr lang="en-US" sz="4200" dirty="0">
                <a:solidFill>
                  <a:srgbClr val="001847"/>
                </a:solidFill>
                <a:latin typeface="Open Sans"/>
                <a:ea typeface="Open Sans"/>
                <a:cs typeface="Open Sans"/>
                <a:sym typeface="Open Sans"/>
              </a:rPr>
              <a:t>, </a:t>
            </a:r>
            <a:r>
              <a:rPr lang="en-US" sz="4200" dirty="0" err="1">
                <a:solidFill>
                  <a:srgbClr val="001847"/>
                </a:solidFill>
                <a:latin typeface="Open Sans"/>
                <a:ea typeface="Open Sans"/>
                <a:cs typeface="Open Sans"/>
                <a:sym typeface="Open Sans"/>
              </a:rPr>
              <a:t>на</a:t>
            </a:r>
            <a:r>
              <a:rPr lang="en-US" sz="4200" dirty="0">
                <a:solidFill>
                  <a:srgbClr val="001847"/>
                </a:solidFill>
                <a:latin typeface="Open Sans"/>
                <a:ea typeface="Open Sans"/>
                <a:cs typeface="Open Sans"/>
                <a:sym typeface="Open Sans"/>
              </a:rPr>
              <a:t> </a:t>
            </a:r>
            <a:r>
              <a:rPr lang="en-US" sz="4200" dirty="0" err="1">
                <a:solidFill>
                  <a:srgbClr val="001847"/>
                </a:solidFill>
                <a:latin typeface="Open Sans"/>
                <a:ea typeface="Open Sans"/>
                <a:cs typeface="Open Sans"/>
                <a:sym typeface="Open Sans"/>
              </a:rPr>
              <a:t>електронну</a:t>
            </a:r>
            <a:r>
              <a:rPr lang="en-US" sz="4200" dirty="0">
                <a:solidFill>
                  <a:srgbClr val="001847"/>
                </a:solidFill>
                <a:latin typeface="Open Sans"/>
                <a:ea typeface="Open Sans"/>
                <a:cs typeface="Open Sans"/>
                <a:sym typeface="Open Sans"/>
              </a:rPr>
              <a:t> </a:t>
            </a:r>
            <a:r>
              <a:rPr lang="en-US" sz="4200" dirty="0" err="1">
                <a:solidFill>
                  <a:srgbClr val="001847"/>
                </a:solidFill>
                <a:latin typeface="Open Sans"/>
                <a:ea typeface="Open Sans"/>
                <a:cs typeface="Open Sans"/>
                <a:sym typeface="Open Sans"/>
              </a:rPr>
              <a:t>адресу</a:t>
            </a:r>
            <a:r>
              <a:rPr lang="en-US" sz="4200" dirty="0">
                <a:solidFill>
                  <a:srgbClr val="001847"/>
                </a:solidFill>
                <a:latin typeface="Open Sans"/>
                <a:ea typeface="Open Sans"/>
                <a:cs typeface="Open Sans"/>
                <a:sym typeface="Open Sans"/>
              </a:rPr>
              <a:t> partnerships@reunite-ukraine.com</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074314" y="7718176"/>
            <a:ext cx="2195496" cy="1706998"/>
          </a:xfrm>
          <a:custGeom>
            <a:avLst/>
            <a:gdLst/>
            <a:ahLst/>
            <a:cxnLst/>
            <a:rect l="l" t="t" r="r" b="b"/>
            <a:pathLst>
              <a:path w="2195496" h="1706998">
                <a:moveTo>
                  <a:pt x="0" y="0"/>
                </a:moveTo>
                <a:lnTo>
                  <a:pt x="2195496" y="0"/>
                </a:lnTo>
                <a:lnTo>
                  <a:pt x="2195496" y="1706998"/>
                </a:lnTo>
                <a:lnTo>
                  <a:pt x="0" y="170699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3" name="Group 3"/>
          <p:cNvGrpSpPr/>
          <p:nvPr/>
        </p:nvGrpSpPr>
        <p:grpSpPr>
          <a:xfrm>
            <a:off x="1028700" y="7303044"/>
            <a:ext cx="2606563" cy="2606563"/>
            <a:chOff x="0" y="0"/>
            <a:chExt cx="3475418" cy="3475418"/>
          </a:xfrm>
        </p:grpSpPr>
        <p:sp>
          <p:nvSpPr>
            <p:cNvPr id="4" name="Freeform 4"/>
            <p:cNvSpPr/>
            <p:nvPr/>
          </p:nvSpPr>
          <p:spPr>
            <a:xfrm>
              <a:off x="0" y="0"/>
              <a:ext cx="3475418" cy="3475418"/>
            </a:xfrm>
            <a:custGeom>
              <a:avLst/>
              <a:gdLst/>
              <a:ahLst/>
              <a:cxnLst/>
              <a:rect l="l" t="t" r="r" b="b"/>
              <a:pathLst>
                <a:path w="3475418" h="3475418">
                  <a:moveTo>
                    <a:pt x="0" y="0"/>
                  </a:moveTo>
                  <a:lnTo>
                    <a:pt x="3475418" y="0"/>
                  </a:lnTo>
                  <a:lnTo>
                    <a:pt x="3475418" y="3475418"/>
                  </a:lnTo>
                  <a:lnTo>
                    <a:pt x="0" y="347541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grpSp>
        <p:nvGrpSpPr>
          <p:cNvPr id="5" name="Group 5"/>
          <p:cNvGrpSpPr/>
          <p:nvPr/>
        </p:nvGrpSpPr>
        <p:grpSpPr>
          <a:xfrm>
            <a:off x="4710651" y="7375620"/>
            <a:ext cx="2461411" cy="2461411"/>
            <a:chOff x="0" y="0"/>
            <a:chExt cx="3281881" cy="3281881"/>
          </a:xfrm>
        </p:grpSpPr>
        <p:sp>
          <p:nvSpPr>
            <p:cNvPr id="6" name="Freeform 6"/>
            <p:cNvSpPr/>
            <p:nvPr/>
          </p:nvSpPr>
          <p:spPr>
            <a:xfrm>
              <a:off x="0" y="0"/>
              <a:ext cx="3281881" cy="3281881"/>
            </a:xfrm>
            <a:custGeom>
              <a:avLst/>
              <a:gdLst/>
              <a:ahLst/>
              <a:cxnLst/>
              <a:rect l="l" t="t" r="r" b="b"/>
              <a:pathLst>
                <a:path w="3281881" h="3281881">
                  <a:moveTo>
                    <a:pt x="0" y="0"/>
                  </a:moveTo>
                  <a:lnTo>
                    <a:pt x="3281881" y="0"/>
                  </a:lnTo>
                  <a:lnTo>
                    <a:pt x="3281881" y="3281881"/>
                  </a:lnTo>
                  <a:lnTo>
                    <a:pt x="0" y="328188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sp>
        <p:nvSpPr>
          <p:cNvPr id="7" name="Freeform 7"/>
          <p:cNvSpPr/>
          <p:nvPr/>
        </p:nvSpPr>
        <p:spPr>
          <a:xfrm>
            <a:off x="0" y="0"/>
            <a:ext cx="18288000" cy="6185084"/>
          </a:xfrm>
          <a:custGeom>
            <a:avLst/>
            <a:gdLst/>
            <a:ahLst/>
            <a:cxnLst/>
            <a:rect l="l" t="t" r="r" b="b"/>
            <a:pathLst>
              <a:path w="18288000" h="6185084">
                <a:moveTo>
                  <a:pt x="0" y="0"/>
                </a:moveTo>
                <a:lnTo>
                  <a:pt x="18288000" y="0"/>
                </a:lnTo>
                <a:lnTo>
                  <a:pt x="18288000" y="6185084"/>
                </a:lnTo>
                <a:lnTo>
                  <a:pt x="0" y="6185084"/>
                </a:lnTo>
                <a:lnTo>
                  <a:pt x="0" y="0"/>
                </a:lnTo>
                <a:close/>
              </a:path>
            </a:pathLst>
          </a:custGeom>
          <a:blipFill>
            <a:blip r:embed="rId8"/>
            <a:stretch>
              <a:fillRect t="-5228" b="-4218"/>
            </a:stretch>
          </a:blipFill>
        </p:spPr>
        <p:txBody>
          <a:bodyPr/>
          <a:lstStyle/>
          <a:p>
            <a:endParaRPr lang="en-US"/>
          </a:p>
        </p:txBody>
      </p:sp>
      <p:sp>
        <p:nvSpPr>
          <p:cNvPr id="8" name="TextBox 8"/>
          <p:cNvSpPr txBox="1"/>
          <p:nvPr/>
        </p:nvSpPr>
        <p:spPr>
          <a:xfrm>
            <a:off x="1437106" y="6831881"/>
            <a:ext cx="2015742" cy="547614"/>
          </a:xfrm>
          <a:prstGeom prst="rect">
            <a:avLst/>
          </a:prstGeom>
        </p:spPr>
        <p:txBody>
          <a:bodyPr wrap="square" lIns="0" tIns="0" rIns="0" bIns="0" rtlCol="0" anchor="t">
            <a:spAutoFit/>
          </a:bodyPr>
          <a:lstStyle/>
          <a:p>
            <a:pPr algn="ctr">
              <a:lnSpc>
                <a:spcPts val="4212"/>
              </a:lnSpc>
              <a:spcBef>
                <a:spcPct val="0"/>
              </a:spcBef>
            </a:pPr>
            <a:r>
              <a:rPr lang="en-US" sz="4012" dirty="0">
                <a:solidFill>
                  <a:srgbClr val="000000"/>
                </a:solidFill>
                <a:latin typeface="Bebas Neue Cyrillic"/>
                <a:ea typeface="Bebas Neue Cyrillic"/>
                <a:cs typeface="Bebas Neue Cyrillic"/>
                <a:sym typeface="Bebas Neue Cyrillic"/>
              </a:rPr>
              <a:t>APP STORE</a:t>
            </a:r>
          </a:p>
        </p:txBody>
      </p:sp>
      <p:sp>
        <p:nvSpPr>
          <p:cNvPr id="9" name="TextBox 9"/>
          <p:cNvSpPr txBox="1"/>
          <p:nvPr/>
        </p:nvSpPr>
        <p:spPr>
          <a:xfrm>
            <a:off x="4909513" y="6795601"/>
            <a:ext cx="2015742" cy="547614"/>
          </a:xfrm>
          <a:prstGeom prst="rect">
            <a:avLst/>
          </a:prstGeom>
        </p:spPr>
        <p:txBody>
          <a:bodyPr lIns="0" tIns="0" rIns="0" bIns="0" rtlCol="0" anchor="t">
            <a:spAutoFit/>
          </a:bodyPr>
          <a:lstStyle/>
          <a:p>
            <a:pPr algn="ctr">
              <a:lnSpc>
                <a:spcPts val="4212"/>
              </a:lnSpc>
              <a:spcBef>
                <a:spcPct val="0"/>
              </a:spcBef>
            </a:pPr>
            <a:r>
              <a:rPr lang="en-US" sz="4012">
                <a:solidFill>
                  <a:srgbClr val="000000"/>
                </a:solidFill>
                <a:latin typeface="Bebas Neue Cyrillic"/>
                <a:ea typeface="Bebas Neue Cyrillic"/>
                <a:cs typeface="Bebas Neue Cyrillic"/>
                <a:sym typeface="Bebas Neue Cyrillic"/>
              </a:rPr>
              <a:t>GOOGLE PLAY</a:t>
            </a:r>
          </a:p>
        </p:txBody>
      </p:sp>
      <p:sp>
        <p:nvSpPr>
          <p:cNvPr id="10" name="TextBox 10"/>
          <p:cNvSpPr txBox="1"/>
          <p:nvPr/>
        </p:nvSpPr>
        <p:spPr>
          <a:xfrm>
            <a:off x="9144000" y="6680982"/>
            <a:ext cx="8255175" cy="3156049"/>
          </a:xfrm>
          <a:prstGeom prst="rect">
            <a:avLst/>
          </a:prstGeom>
        </p:spPr>
        <p:txBody>
          <a:bodyPr lIns="0" tIns="0" rIns="0" bIns="0" rtlCol="0" anchor="t">
            <a:spAutoFit/>
          </a:bodyPr>
          <a:lstStyle/>
          <a:p>
            <a:pPr algn="l">
              <a:lnSpc>
                <a:spcPts val="3598"/>
              </a:lnSpc>
            </a:pPr>
            <a:r>
              <a:rPr lang="en-US" sz="2570">
                <a:solidFill>
                  <a:srgbClr val="000000"/>
                </a:solidFill>
                <a:latin typeface="Arimo Bold"/>
                <a:ea typeface="Arimo Bold"/>
                <a:cs typeface="Arimo Bold"/>
                <a:sym typeface="Arimo Bold"/>
              </a:rPr>
              <a:t>Переходьте на наш сайт або долучайся до друзів у соцмережах:</a:t>
            </a:r>
          </a:p>
          <a:p>
            <a:pPr algn="l">
              <a:lnSpc>
                <a:spcPts val="3598"/>
              </a:lnSpc>
            </a:pPr>
            <a:endParaRPr lang="en-US" sz="2570">
              <a:solidFill>
                <a:srgbClr val="000000"/>
              </a:solidFill>
              <a:latin typeface="Arimo Bold"/>
              <a:ea typeface="Arimo Bold"/>
              <a:cs typeface="Arimo Bold"/>
              <a:sym typeface="Arimo Bold"/>
            </a:endParaRPr>
          </a:p>
          <a:p>
            <a:pPr algn="l">
              <a:lnSpc>
                <a:spcPts val="3598"/>
              </a:lnSpc>
            </a:pPr>
            <a:r>
              <a:rPr lang="en-US" sz="2570" u="sng">
                <a:solidFill>
                  <a:srgbClr val="000000"/>
                </a:solidFill>
                <a:latin typeface="Arimo Bold"/>
                <a:ea typeface="Arimo Bold"/>
                <a:cs typeface="Arimo Bold"/>
                <a:sym typeface="Arimo Bold"/>
                <a:hlinkClick r:id="rId9" tooltip="https://www.instagram.com/reuniteukraine/"/>
              </a:rPr>
              <a:t>https://www.instagram.com/reuniteukraine/</a:t>
            </a:r>
            <a:r>
              <a:rPr lang="en-US" sz="2570">
                <a:solidFill>
                  <a:srgbClr val="000000"/>
                </a:solidFill>
                <a:latin typeface="Arimo Bold"/>
                <a:ea typeface="Arimo Bold"/>
                <a:cs typeface="Arimo Bold"/>
                <a:sym typeface="Arimo Bold"/>
              </a:rPr>
              <a:t>    </a:t>
            </a:r>
            <a:r>
              <a:rPr lang="en-US" sz="2570" u="sng">
                <a:solidFill>
                  <a:srgbClr val="000000"/>
                </a:solidFill>
                <a:latin typeface="Arimo Bold"/>
                <a:ea typeface="Arimo Bold"/>
                <a:cs typeface="Arimo Bold"/>
                <a:sym typeface="Arimo Bold"/>
                <a:hlinkClick r:id="rId10" tooltip="https://www.facebook.com/reuniteukraine/"/>
              </a:rPr>
              <a:t>https://www.facebook.com/reuniteukraine/</a:t>
            </a:r>
          </a:p>
          <a:p>
            <a:pPr algn="l">
              <a:lnSpc>
                <a:spcPts val="3598"/>
              </a:lnSpc>
            </a:pPr>
            <a:r>
              <a:rPr lang="en-US" sz="2570" u="sng">
                <a:solidFill>
                  <a:srgbClr val="000000"/>
                </a:solidFill>
                <a:latin typeface="Arimo Bold"/>
                <a:ea typeface="Arimo Bold"/>
                <a:cs typeface="Arimo Bold"/>
                <a:sym typeface="Arimo Bold"/>
                <a:hlinkClick r:id="rId11" tooltip="https://www.tiktok.com/@reuniteukraine"/>
              </a:rPr>
              <a:t>https://www.tiktok.com/@reuniteukraine</a:t>
            </a:r>
          </a:p>
          <a:p>
            <a:pPr algn="l">
              <a:lnSpc>
                <a:spcPts val="3598"/>
              </a:lnSpc>
            </a:pPr>
            <a:r>
              <a:rPr lang="en-US" sz="2570" u="sng">
                <a:solidFill>
                  <a:srgbClr val="000000"/>
                </a:solidFill>
                <a:latin typeface="Arimo Bold"/>
                <a:ea typeface="Arimo Bold"/>
                <a:cs typeface="Arimo Bold"/>
                <a:sym typeface="Arimo Bold"/>
                <a:hlinkClick r:id="rId12" tooltip="https://www.linkedin.com/company/reunite-ukraine/"/>
              </a:rPr>
              <a:t>https://www.linkedin.com/company/reunite-ukraine/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309502" y="-214866"/>
            <a:ext cx="4615733" cy="10792371"/>
            <a:chOff x="0" y="0"/>
            <a:chExt cx="1215666" cy="2842435"/>
          </a:xfrm>
        </p:grpSpPr>
        <p:sp>
          <p:nvSpPr>
            <p:cNvPr id="3" name="Freeform 3"/>
            <p:cNvSpPr/>
            <p:nvPr/>
          </p:nvSpPr>
          <p:spPr>
            <a:xfrm>
              <a:off x="0" y="0"/>
              <a:ext cx="1215666" cy="2842435"/>
            </a:xfrm>
            <a:custGeom>
              <a:avLst/>
              <a:gdLst/>
              <a:ahLst/>
              <a:cxnLst/>
              <a:rect l="l" t="t" r="r" b="b"/>
              <a:pathLst>
                <a:path w="1215666" h="2842435">
                  <a:moveTo>
                    <a:pt x="0" y="0"/>
                  </a:moveTo>
                  <a:lnTo>
                    <a:pt x="1215666" y="0"/>
                  </a:lnTo>
                  <a:lnTo>
                    <a:pt x="1215666" y="2842435"/>
                  </a:lnTo>
                  <a:lnTo>
                    <a:pt x="0" y="2842435"/>
                  </a:lnTo>
                  <a:close/>
                </a:path>
              </a:pathLst>
            </a:custGeom>
            <a:solidFill>
              <a:srgbClr val="FFD700"/>
            </a:solidFill>
            <a:ln w="47625" cap="sq">
              <a:solidFill>
                <a:srgbClr val="000000"/>
              </a:solidFill>
              <a:prstDash val="solid"/>
              <a:miter/>
            </a:ln>
          </p:spPr>
          <p:txBody>
            <a:bodyPr/>
            <a:lstStyle/>
            <a:p>
              <a:endParaRPr lang="en-US"/>
            </a:p>
          </p:txBody>
        </p:sp>
        <p:sp>
          <p:nvSpPr>
            <p:cNvPr id="4" name="TextBox 4"/>
            <p:cNvSpPr txBox="1"/>
            <p:nvPr/>
          </p:nvSpPr>
          <p:spPr>
            <a:xfrm>
              <a:off x="0" y="-38100"/>
              <a:ext cx="1215666" cy="2880535"/>
            </a:xfrm>
            <a:prstGeom prst="rect">
              <a:avLst/>
            </a:prstGeom>
          </p:spPr>
          <p:txBody>
            <a:bodyPr lIns="67235" tIns="67235" rIns="67235" bIns="67235" rtlCol="0" anchor="ctr"/>
            <a:lstStyle/>
            <a:p>
              <a:pPr algn="ctr">
                <a:lnSpc>
                  <a:spcPts val="2779"/>
                </a:lnSpc>
                <a:spcBef>
                  <a:spcPct val="0"/>
                </a:spcBef>
              </a:pPr>
              <a:endParaRPr/>
            </a:p>
          </p:txBody>
        </p:sp>
      </p:grpSp>
      <p:sp>
        <p:nvSpPr>
          <p:cNvPr id="5" name="Freeform 5"/>
          <p:cNvSpPr/>
          <p:nvPr/>
        </p:nvSpPr>
        <p:spPr>
          <a:xfrm rot="-10800000" flipH="1">
            <a:off x="0" y="5575487"/>
            <a:ext cx="2057400" cy="4114800"/>
          </a:xfrm>
          <a:custGeom>
            <a:avLst/>
            <a:gdLst/>
            <a:ahLst/>
            <a:cxnLst/>
            <a:rect l="l" t="t" r="r" b="b"/>
            <a:pathLst>
              <a:path w="2057400" h="4114800">
                <a:moveTo>
                  <a:pt x="2057400" y="0"/>
                </a:moveTo>
                <a:lnTo>
                  <a:pt x="0" y="0"/>
                </a:lnTo>
                <a:lnTo>
                  <a:pt x="0" y="4114800"/>
                </a:lnTo>
                <a:lnTo>
                  <a:pt x="2057400" y="4114800"/>
                </a:lnTo>
                <a:lnTo>
                  <a:pt x="20574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rot="-5400000" flipH="1">
            <a:off x="5037450" y="-800285"/>
            <a:ext cx="1170839" cy="2341678"/>
          </a:xfrm>
          <a:custGeom>
            <a:avLst/>
            <a:gdLst/>
            <a:ahLst/>
            <a:cxnLst/>
            <a:rect l="l" t="t" r="r" b="b"/>
            <a:pathLst>
              <a:path w="1170839" h="2341678">
                <a:moveTo>
                  <a:pt x="1170839" y="0"/>
                </a:moveTo>
                <a:lnTo>
                  <a:pt x="0" y="0"/>
                </a:lnTo>
                <a:lnTo>
                  <a:pt x="0" y="2341678"/>
                </a:lnTo>
                <a:lnTo>
                  <a:pt x="1170839" y="2341678"/>
                </a:lnTo>
                <a:lnTo>
                  <a:pt x="1170839"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TextBox 7"/>
          <p:cNvSpPr txBox="1"/>
          <p:nvPr/>
        </p:nvSpPr>
        <p:spPr>
          <a:xfrm>
            <a:off x="2906500" y="914400"/>
            <a:ext cx="3421737" cy="1883111"/>
          </a:xfrm>
          <a:prstGeom prst="rect">
            <a:avLst/>
          </a:prstGeom>
        </p:spPr>
        <p:txBody>
          <a:bodyPr lIns="0" tIns="0" rIns="0" bIns="0" rtlCol="0" anchor="t">
            <a:spAutoFit/>
          </a:bodyPr>
          <a:lstStyle/>
          <a:p>
            <a:pPr algn="ctr">
              <a:lnSpc>
                <a:spcPts val="7506"/>
              </a:lnSpc>
            </a:pPr>
            <a:r>
              <a:rPr lang="en-US" sz="5361">
                <a:solidFill>
                  <a:srgbClr val="000000"/>
                </a:solidFill>
                <a:latin typeface="Bebas Neue Cyrillic"/>
                <a:ea typeface="Bebas Neue Cyrillic"/>
                <a:cs typeface="Bebas Neue Cyrillic"/>
                <a:sym typeface="Bebas Neue Cyrillic"/>
              </a:rPr>
              <a:t>Насамперед –</a:t>
            </a:r>
          </a:p>
          <a:p>
            <a:pPr algn="ctr">
              <a:lnSpc>
                <a:spcPts val="7506"/>
              </a:lnSpc>
            </a:pPr>
            <a:r>
              <a:rPr lang="en-US" sz="5361">
                <a:solidFill>
                  <a:srgbClr val="000000"/>
                </a:solidFill>
                <a:latin typeface="Bebas Neue Cyrillic"/>
                <a:ea typeface="Bebas Neue Cyrillic"/>
                <a:cs typeface="Bebas Neue Cyrillic"/>
                <a:sym typeface="Bebas Neue Cyrillic"/>
              </a:rPr>
              <a:t> не панікувати</a:t>
            </a:r>
          </a:p>
        </p:txBody>
      </p:sp>
      <p:sp>
        <p:nvSpPr>
          <p:cNvPr id="8" name="TextBox 8"/>
          <p:cNvSpPr txBox="1"/>
          <p:nvPr/>
        </p:nvSpPr>
        <p:spPr>
          <a:xfrm>
            <a:off x="2724430" y="3140827"/>
            <a:ext cx="3785878" cy="5999668"/>
          </a:xfrm>
          <a:prstGeom prst="rect">
            <a:avLst/>
          </a:prstGeom>
        </p:spPr>
        <p:txBody>
          <a:bodyPr lIns="0" tIns="0" rIns="0" bIns="0" rtlCol="0" anchor="t">
            <a:spAutoFit/>
          </a:bodyPr>
          <a:lstStyle/>
          <a:p>
            <a:pPr algn="ctr">
              <a:lnSpc>
                <a:spcPts val="4784"/>
              </a:lnSpc>
            </a:pPr>
            <a:r>
              <a:rPr lang="en-US" sz="3417">
                <a:solidFill>
                  <a:srgbClr val="000000"/>
                </a:solidFill>
                <a:latin typeface="Arimo Bold"/>
                <a:ea typeface="Arimo Bold"/>
                <a:cs typeface="Arimo Bold"/>
                <a:sym typeface="Arimo Bold"/>
              </a:rPr>
              <a:t>Адже в Україні працює спеціальна програма пошуку загублених або зниклих безвісти осіб під назвою Reunite Ukraine</a:t>
            </a:r>
          </a:p>
          <a:p>
            <a:pPr algn="ctr">
              <a:lnSpc>
                <a:spcPts val="4784"/>
              </a:lnSpc>
            </a:pPr>
            <a:r>
              <a:rPr lang="en-US" sz="3417">
                <a:solidFill>
                  <a:srgbClr val="000000"/>
                </a:solidFill>
                <a:latin typeface="Arimo Bold"/>
                <a:ea typeface="Arimo Bold"/>
                <a:cs typeface="Arimo Bold"/>
                <a:sym typeface="Arimo Bold"/>
              </a:rPr>
              <a:t>(«Возз’єднати Україну»)</a:t>
            </a:r>
          </a:p>
        </p:txBody>
      </p:sp>
      <p:grpSp>
        <p:nvGrpSpPr>
          <p:cNvPr id="9" name="Group 9"/>
          <p:cNvGrpSpPr/>
          <p:nvPr/>
        </p:nvGrpSpPr>
        <p:grpSpPr>
          <a:xfrm>
            <a:off x="7591985" y="2705322"/>
            <a:ext cx="9650829" cy="6435173"/>
            <a:chOff x="0" y="0"/>
            <a:chExt cx="12867772" cy="8580230"/>
          </a:xfrm>
        </p:grpSpPr>
        <p:sp>
          <p:nvSpPr>
            <p:cNvPr id="10" name="Freeform 10"/>
            <p:cNvSpPr/>
            <p:nvPr/>
          </p:nvSpPr>
          <p:spPr>
            <a:xfrm>
              <a:off x="0" y="0"/>
              <a:ext cx="12867772" cy="8580230"/>
            </a:xfrm>
            <a:custGeom>
              <a:avLst/>
              <a:gdLst/>
              <a:ahLst/>
              <a:cxnLst/>
              <a:rect l="l" t="t" r="r" b="b"/>
              <a:pathLst>
                <a:path w="12867772" h="8580230">
                  <a:moveTo>
                    <a:pt x="0" y="0"/>
                  </a:moveTo>
                  <a:lnTo>
                    <a:pt x="12867772" y="0"/>
                  </a:lnTo>
                  <a:lnTo>
                    <a:pt x="12867772" y="8580230"/>
                  </a:lnTo>
                  <a:lnTo>
                    <a:pt x="0" y="8580230"/>
                  </a:lnTo>
                  <a:lnTo>
                    <a:pt x="0" y="0"/>
                  </a:lnTo>
                  <a:close/>
                </a:path>
              </a:pathLst>
            </a:custGeom>
            <a:blipFill>
              <a:blip r:embed="rId4"/>
              <a:stretch>
                <a:fillRect/>
              </a:stretch>
            </a:blipFill>
          </p:spPr>
          <p:txBody>
            <a:bodyPr/>
            <a:lstStyle/>
            <a:p>
              <a:endParaRPr lang="en-US"/>
            </a:p>
          </p:txBody>
        </p:sp>
      </p:grpSp>
      <p:sp>
        <p:nvSpPr>
          <p:cNvPr id="11" name="TextBox 11"/>
          <p:cNvSpPr txBox="1"/>
          <p:nvPr/>
        </p:nvSpPr>
        <p:spPr>
          <a:xfrm>
            <a:off x="8669016" y="1022648"/>
            <a:ext cx="7064061" cy="824999"/>
          </a:xfrm>
          <a:prstGeom prst="rect">
            <a:avLst/>
          </a:prstGeom>
        </p:spPr>
        <p:txBody>
          <a:bodyPr lIns="0" tIns="0" rIns="0" bIns="0" rtlCol="0" anchor="t">
            <a:spAutoFit/>
          </a:bodyPr>
          <a:lstStyle/>
          <a:p>
            <a:pPr algn="l">
              <a:lnSpc>
                <a:spcPts val="6364"/>
              </a:lnSpc>
            </a:pPr>
            <a:r>
              <a:rPr lang="en-US" sz="5892">
                <a:solidFill>
                  <a:srgbClr val="001847"/>
                </a:solidFill>
                <a:latin typeface="Open Sans Bold"/>
                <a:ea typeface="Open Sans Bold"/>
                <a:cs typeface="Open Sans Bold"/>
                <a:sym typeface="Open Sans Bold"/>
              </a:rPr>
              <a:t>REUNITE UKRAINE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687136" y="3616938"/>
            <a:ext cx="10788808" cy="6863582"/>
          </a:xfrm>
          <a:custGeom>
            <a:avLst/>
            <a:gdLst/>
            <a:ahLst/>
            <a:cxnLst/>
            <a:rect l="l" t="t" r="r" b="b"/>
            <a:pathLst>
              <a:path w="10788808" h="6863582">
                <a:moveTo>
                  <a:pt x="0" y="0"/>
                </a:moveTo>
                <a:lnTo>
                  <a:pt x="10788808" y="0"/>
                </a:lnTo>
                <a:lnTo>
                  <a:pt x="10788808" y="6863582"/>
                </a:lnTo>
                <a:lnTo>
                  <a:pt x="0" y="686358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3" name="Group 3"/>
          <p:cNvGrpSpPr/>
          <p:nvPr/>
        </p:nvGrpSpPr>
        <p:grpSpPr>
          <a:xfrm>
            <a:off x="16596230" y="4546054"/>
            <a:ext cx="160318" cy="160319"/>
            <a:chOff x="0" y="0"/>
            <a:chExt cx="213758" cy="213758"/>
          </a:xfrm>
        </p:grpSpPr>
        <p:sp>
          <p:nvSpPr>
            <p:cNvPr id="4" name="Freeform 4"/>
            <p:cNvSpPr/>
            <p:nvPr/>
          </p:nvSpPr>
          <p:spPr>
            <a:xfrm>
              <a:off x="0" y="0"/>
              <a:ext cx="213868" cy="213868"/>
            </a:xfrm>
            <a:custGeom>
              <a:avLst/>
              <a:gdLst/>
              <a:ahLst/>
              <a:cxnLst/>
              <a:rect l="l" t="t" r="r" b="b"/>
              <a:pathLst>
                <a:path w="213868" h="213868">
                  <a:moveTo>
                    <a:pt x="0" y="106934"/>
                  </a:moveTo>
                  <a:cubicBezTo>
                    <a:pt x="0" y="47879"/>
                    <a:pt x="47879" y="0"/>
                    <a:pt x="106934" y="0"/>
                  </a:cubicBezTo>
                  <a:cubicBezTo>
                    <a:pt x="165989" y="0"/>
                    <a:pt x="213868" y="47879"/>
                    <a:pt x="213868" y="106934"/>
                  </a:cubicBezTo>
                  <a:cubicBezTo>
                    <a:pt x="213868" y="165989"/>
                    <a:pt x="165989" y="213868"/>
                    <a:pt x="106934" y="213868"/>
                  </a:cubicBezTo>
                  <a:cubicBezTo>
                    <a:pt x="47879" y="213868"/>
                    <a:pt x="0" y="165862"/>
                    <a:pt x="0" y="106934"/>
                  </a:cubicBezTo>
                  <a:close/>
                </a:path>
              </a:pathLst>
            </a:custGeom>
            <a:gradFill rotWithShape="1">
              <a:gsLst>
                <a:gs pos="0">
                  <a:srgbClr val="2574FB">
                    <a:alpha val="100000"/>
                  </a:srgbClr>
                </a:gs>
                <a:gs pos="100000">
                  <a:srgbClr val="6A11CA">
                    <a:alpha val="100000"/>
                  </a:srgbClr>
                </a:gs>
              </a:gsLst>
              <a:lin ang="5400000"/>
            </a:gradFill>
          </p:spPr>
          <p:txBody>
            <a:bodyPr/>
            <a:lstStyle/>
            <a:p>
              <a:endParaRPr lang="en-US"/>
            </a:p>
          </p:txBody>
        </p:sp>
      </p:grpSp>
      <p:sp>
        <p:nvSpPr>
          <p:cNvPr id="5" name="TextBox 5"/>
          <p:cNvSpPr txBox="1"/>
          <p:nvPr/>
        </p:nvSpPr>
        <p:spPr>
          <a:xfrm>
            <a:off x="4855743" y="1883271"/>
            <a:ext cx="3941550" cy="2336899"/>
          </a:xfrm>
          <a:prstGeom prst="rect">
            <a:avLst/>
          </a:prstGeom>
        </p:spPr>
        <p:txBody>
          <a:bodyPr lIns="0" tIns="0" rIns="0" bIns="0" rtlCol="0" anchor="t">
            <a:spAutoFit/>
          </a:bodyPr>
          <a:lstStyle/>
          <a:p>
            <a:pPr algn="l">
              <a:lnSpc>
                <a:spcPts val="4320"/>
              </a:lnSpc>
            </a:pPr>
            <a:r>
              <a:rPr lang="en-US" sz="3600">
                <a:solidFill>
                  <a:srgbClr val="001847"/>
                </a:solidFill>
                <a:latin typeface="Arimo Bold"/>
                <a:ea typeface="Arimo Bold"/>
                <a:cs typeface="Arimo Bold"/>
                <a:sym typeface="Arimo Bold"/>
              </a:rPr>
              <a:t>Майже 20 000</a:t>
            </a:r>
            <a:r>
              <a:rPr lang="en-US" sz="3600">
                <a:solidFill>
                  <a:srgbClr val="001847"/>
                </a:solidFill>
                <a:latin typeface="Arimo"/>
                <a:ea typeface="Arimo"/>
                <a:cs typeface="Arimo"/>
                <a:sym typeface="Arimo"/>
              </a:rPr>
              <a:t> українських дітей були примусово депортовані</a:t>
            </a:r>
          </a:p>
        </p:txBody>
      </p:sp>
      <p:sp>
        <p:nvSpPr>
          <p:cNvPr id="6" name="TextBox 6"/>
          <p:cNvSpPr txBox="1"/>
          <p:nvPr/>
        </p:nvSpPr>
        <p:spPr>
          <a:xfrm>
            <a:off x="661344" y="540246"/>
            <a:ext cx="17814600" cy="1371600"/>
          </a:xfrm>
          <a:prstGeom prst="rect">
            <a:avLst/>
          </a:prstGeom>
        </p:spPr>
        <p:txBody>
          <a:bodyPr lIns="0" tIns="0" rIns="0" bIns="0" rtlCol="0" anchor="t">
            <a:spAutoFit/>
          </a:bodyPr>
          <a:lstStyle/>
          <a:p>
            <a:pPr algn="ctr">
              <a:lnSpc>
                <a:spcPts val="5400"/>
              </a:lnSpc>
            </a:pPr>
            <a:r>
              <a:rPr lang="en-US" sz="6000">
                <a:solidFill>
                  <a:srgbClr val="001847"/>
                </a:solidFill>
                <a:latin typeface="Open Sans Bold"/>
                <a:ea typeface="Open Sans Bold"/>
                <a:cs typeface="Open Sans Bold"/>
                <a:sym typeface="Open Sans Bold"/>
              </a:rPr>
              <a:t>Щодня в Україні зникають діти</a:t>
            </a:r>
          </a:p>
        </p:txBody>
      </p:sp>
      <p:sp>
        <p:nvSpPr>
          <p:cNvPr id="7" name="Freeform 7" descr="A group of people standing next to a sign  Description automatically generated"/>
          <p:cNvSpPr/>
          <p:nvPr/>
        </p:nvSpPr>
        <p:spPr>
          <a:xfrm>
            <a:off x="44804" y="1682294"/>
            <a:ext cx="4427040" cy="4427040"/>
          </a:xfrm>
          <a:custGeom>
            <a:avLst/>
            <a:gdLst/>
            <a:ahLst/>
            <a:cxnLst/>
            <a:rect l="l" t="t" r="r" b="b"/>
            <a:pathLst>
              <a:path w="4427040" h="4427040">
                <a:moveTo>
                  <a:pt x="0" y="0"/>
                </a:moveTo>
                <a:lnTo>
                  <a:pt x="4427040" y="0"/>
                </a:lnTo>
                <a:lnTo>
                  <a:pt x="4427040" y="4427040"/>
                </a:lnTo>
                <a:lnTo>
                  <a:pt x="0" y="4427040"/>
                </a:lnTo>
                <a:lnTo>
                  <a:pt x="0" y="0"/>
                </a:lnTo>
                <a:close/>
              </a:path>
            </a:pathLst>
          </a:custGeom>
          <a:blipFill>
            <a:blip r:embed="rId5"/>
            <a:stretch>
              <a:fillRect t="-1736" b="-1738"/>
            </a:stretch>
          </a:blipFill>
        </p:spPr>
        <p:txBody>
          <a:bodyPr/>
          <a:lstStyle/>
          <a:p>
            <a:endParaRPr lang="en-US"/>
          </a:p>
        </p:txBody>
      </p:sp>
      <p:sp>
        <p:nvSpPr>
          <p:cNvPr id="8" name="Freeform 8"/>
          <p:cNvSpPr/>
          <p:nvPr/>
        </p:nvSpPr>
        <p:spPr>
          <a:xfrm>
            <a:off x="9184590" y="1682292"/>
            <a:ext cx="4427041" cy="4427042"/>
          </a:xfrm>
          <a:custGeom>
            <a:avLst/>
            <a:gdLst/>
            <a:ahLst/>
            <a:cxnLst/>
            <a:rect l="l" t="t" r="r" b="b"/>
            <a:pathLst>
              <a:path w="4427041" h="4427042">
                <a:moveTo>
                  <a:pt x="0" y="0"/>
                </a:moveTo>
                <a:lnTo>
                  <a:pt x="4427041" y="0"/>
                </a:lnTo>
                <a:lnTo>
                  <a:pt x="4427041" y="4427042"/>
                </a:lnTo>
                <a:lnTo>
                  <a:pt x="0" y="4427042"/>
                </a:lnTo>
                <a:lnTo>
                  <a:pt x="0" y="0"/>
                </a:lnTo>
                <a:close/>
              </a:path>
            </a:pathLst>
          </a:custGeom>
          <a:blipFill>
            <a:blip r:embed="rId6"/>
            <a:stretch>
              <a:fillRect t="-12499" b="-12499"/>
            </a:stretch>
          </a:blipFill>
        </p:spPr>
        <p:txBody>
          <a:bodyPr/>
          <a:lstStyle/>
          <a:p>
            <a:endParaRPr lang="en-US"/>
          </a:p>
        </p:txBody>
      </p:sp>
      <p:sp>
        <p:nvSpPr>
          <p:cNvPr id="9" name="Freeform 9"/>
          <p:cNvSpPr/>
          <p:nvPr/>
        </p:nvSpPr>
        <p:spPr>
          <a:xfrm>
            <a:off x="13791518" y="5859960"/>
            <a:ext cx="4451679" cy="4451679"/>
          </a:xfrm>
          <a:custGeom>
            <a:avLst/>
            <a:gdLst/>
            <a:ahLst/>
            <a:cxnLst/>
            <a:rect l="l" t="t" r="r" b="b"/>
            <a:pathLst>
              <a:path w="4451679" h="4451679">
                <a:moveTo>
                  <a:pt x="0" y="0"/>
                </a:moveTo>
                <a:lnTo>
                  <a:pt x="4451678" y="0"/>
                </a:lnTo>
                <a:lnTo>
                  <a:pt x="4451678" y="4451679"/>
                </a:lnTo>
                <a:lnTo>
                  <a:pt x="0" y="4451679"/>
                </a:lnTo>
                <a:lnTo>
                  <a:pt x="0" y="0"/>
                </a:lnTo>
                <a:close/>
              </a:path>
            </a:pathLst>
          </a:custGeom>
          <a:blipFill>
            <a:blip r:embed="rId7"/>
            <a:stretch>
              <a:fillRect t="-7940" b="-8026"/>
            </a:stretch>
          </a:blipFill>
        </p:spPr>
        <p:txBody>
          <a:bodyPr/>
          <a:lstStyle/>
          <a:p>
            <a:endParaRPr lang="en-US"/>
          </a:p>
        </p:txBody>
      </p:sp>
      <p:sp>
        <p:nvSpPr>
          <p:cNvPr id="10" name="Freeform 10"/>
          <p:cNvSpPr/>
          <p:nvPr/>
        </p:nvSpPr>
        <p:spPr>
          <a:xfrm>
            <a:off x="4589296" y="5859960"/>
            <a:ext cx="4427040" cy="4427040"/>
          </a:xfrm>
          <a:custGeom>
            <a:avLst/>
            <a:gdLst/>
            <a:ahLst/>
            <a:cxnLst/>
            <a:rect l="l" t="t" r="r" b="b"/>
            <a:pathLst>
              <a:path w="4427040" h="4427040">
                <a:moveTo>
                  <a:pt x="0" y="0"/>
                </a:moveTo>
                <a:lnTo>
                  <a:pt x="4427040" y="0"/>
                </a:lnTo>
                <a:lnTo>
                  <a:pt x="4427040" y="4427040"/>
                </a:lnTo>
                <a:lnTo>
                  <a:pt x="0" y="4427040"/>
                </a:lnTo>
                <a:lnTo>
                  <a:pt x="0" y="0"/>
                </a:lnTo>
                <a:close/>
              </a:path>
            </a:pathLst>
          </a:custGeom>
          <a:blipFill>
            <a:blip r:embed="rId8"/>
            <a:stretch>
              <a:fillRect l="-3003" r="-3003" b="-86"/>
            </a:stretch>
          </a:blipFill>
        </p:spPr>
        <p:txBody>
          <a:bodyPr/>
          <a:lstStyle/>
          <a:p>
            <a:endParaRPr lang="en-US"/>
          </a:p>
        </p:txBody>
      </p:sp>
      <p:sp>
        <p:nvSpPr>
          <p:cNvPr id="11" name="TextBox 11"/>
          <p:cNvSpPr txBox="1"/>
          <p:nvPr/>
        </p:nvSpPr>
        <p:spPr>
          <a:xfrm>
            <a:off x="14179641" y="1892796"/>
            <a:ext cx="3941541" cy="3250704"/>
          </a:xfrm>
          <a:prstGeom prst="rect">
            <a:avLst/>
          </a:prstGeom>
        </p:spPr>
        <p:txBody>
          <a:bodyPr lIns="0" tIns="0" rIns="0" bIns="0" rtlCol="0" anchor="t">
            <a:spAutoFit/>
          </a:bodyPr>
          <a:lstStyle/>
          <a:p>
            <a:pPr algn="l">
              <a:lnSpc>
                <a:spcPts val="5040"/>
              </a:lnSpc>
            </a:pPr>
            <a:r>
              <a:rPr lang="en-US" sz="4200">
                <a:solidFill>
                  <a:srgbClr val="001847"/>
                </a:solidFill>
                <a:latin typeface="Arimo"/>
                <a:ea typeface="Arimo"/>
                <a:cs typeface="Arimo"/>
                <a:sym typeface="Arimo"/>
              </a:rPr>
              <a:t>Батьки бояться, що їхні діти зникнуть безвісти</a:t>
            </a:r>
          </a:p>
        </p:txBody>
      </p:sp>
      <p:sp>
        <p:nvSpPr>
          <p:cNvPr id="12" name="TextBox 12"/>
          <p:cNvSpPr txBox="1"/>
          <p:nvPr/>
        </p:nvSpPr>
        <p:spPr>
          <a:xfrm>
            <a:off x="165965" y="6288108"/>
            <a:ext cx="4364606" cy="3829050"/>
          </a:xfrm>
          <a:prstGeom prst="rect">
            <a:avLst/>
          </a:prstGeom>
        </p:spPr>
        <p:txBody>
          <a:bodyPr lIns="0" tIns="0" rIns="0" bIns="0" rtlCol="0" anchor="t">
            <a:spAutoFit/>
          </a:bodyPr>
          <a:lstStyle/>
          <a:p>
            <a:pPr algn="l">
              <a:lnSpc>
                <a:spcPts val="4320"/>
              </a:lnSpc>
            </a:pPr>
            <a:r>
              <a:rPr lang="en-US" sz="3600">
                <a:solidFill>
                  <a:srgbClr val="001847"/>
                </a:solidFill>
                <a:latin typeface="Arimo Bold"/>
                <a:ea typeface="Arimo Bold"/>
                <a:cs typeface="Arimo Bold"/>
                <a:sym typeface="Arimo Bold"/>
              </a:rPr>
              <a:t>50 000</a:t>
            </a:r>
            <a:r>
              <a:rPr lang="en-US" sz="3600">
                <a:solidFill>
                  <a:srgbClr val="001847"/>
                </a:solidFill>
                <a:latin typeface="Arimo"/>
                <a:ea typeface="Arimo"/>
                <a:cs typeface="Arimo"/>
                <a:sym typeface="Arimo"/>
              </a:rPr>
              <a:t> людей вважаються офіційно зниклими безвісти. За неофіційними даними, їх значно більше</a:t>
            </a:r>
          </a:p>
        </p:txBody>
      </p:sp>
      <p:sp>
        <p:nvSpPr>
          <p:cNvPr id="13" name="TextBox 13"/>
          <p:cNvSpPr txBox="1"/>
          <p:nvPr/>
        </p:nvSpPr>
        <p:spPr>
          <a:xfrm>
            <a:off x="9433156" y="6414604"/>
            <a:ext cx="3941541" cy="3435370"/>
          </a:xfrm>
          <a:prstGeom prst="rect">
            <a:avLst/>
          </a:prstGeom>
        </p:spPr>
        <p:txBody>
          <a:bodyPr lIns="0" tIns="0" rIns="0" bIns="0" rtlCol="0" anchor="t">
            <a:spAutoFit/>
          </a:bodyPr>
          <a:lstStyle/>
          <a:p>
            <a:pPr algn="l">
              <a:lnSpc>
                <a:spcPts val="5040"/>
              </a:lnSpc>
            </a:pPr>
            <a:r>
              <a:rPr lang="en-US" sz="4200">
                <a:solidFill>
                  <a:srgbClr val="001847"/>
                </a:solidFill>
                <a:latin typeface="Arimo Bold"/>
                <a:ea typeface="Arimo Bold"/>
                <a:cs typeface="Arimo Bold"/>
                <a:sym typeface="Arimo Bold"/>
              </a:rPr>
              <a:t>6 000 000</a:t>
            </a:r>
          </a:p>
          <a:p>
            <a:pPr algn="l">
              <a:lnSpc>
                <a:spcPts val="4320"/>
              </a:lnSpc>
            </a:pPr>
            <a:r>
              <a:rPr lang="en-US" sz="3600">
                <a:solidFill>
                  <a:srgbClr val="001847"/>
                </a:solidFill>
                <a:latin typeface="Arimo"/>
                <a:ea typeface="Arimo"/>
                <a:cs typeface="Arimo"/>
                <a:sym typeface="Arimo"/>
              </a:rPr>
              <a:t>українців є біженцями, шукаючи притулку по всьому світу</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48725" y="564070"/>
            <a:ext cx="15590550" cy="967359"/>
          </a:xfrm>
          <a:prstGeom prst="rect">
            <a:avLst/>
          </a:prstGeom>
        </p:spPr>
        <p:txBody>
          <a:bodyPr lIns="0" tIns="0" rIns="0" bIns="0" rtlCol="0" anchor="t">
            <a:spAutoFit/>
          </a:bodyPr>
          <a:lstStyle/>
          <a:p>
            <a:pPr algn="ctr">
              <a:lnSpc>
                <a:spcPts val="7128"/>
              </a:lnSpc>
            </a:pPr>
            <a:r>
              <a:rPr lang="en-US" sz="6600">
                <a:solidFill>
                  <a:srgbClr val="001847"/>
                </a:solidFill>
                <a:latin typeface="Arimo Bold"/>
                <a:ea typeface="Arimo Bold"/>
                <a:cs typeface="Arimo Bold"/>
                <a:sym typeface="Arimo Bold"/>
              </a:rPr>
              <a:t>Наші діти в зоні ризику</a:t>
            </a:r>
          </a:p>
        </p:txBody>
      </p:sp>
      <p:sp>
        <p:nvSpPr>
          <p:cNvPr id="3" name="TextBox 3"/>
          <p:cNvSpPr txBox="1"/>
          <p:nvPr/>
        </p:nvSpPr>
        <p:spPr>
          <a:xfrm>
            <a:off x="1348725" y="1963498"/>
            <a:ext cx="15590550" cy="5750433"/>
          </a:xfrm>
          <a:prstGeom prst="rect">
            <a:avLst/>
          </a:prstGeom>
        </p:spPr>
        <p:txBody>
          <a:bodyPr lIns="0" tIns="0" rIns="0" bIns="0" rtlCol="0" anchor="t">
            <a:spAutoFit/>
          </a:bodyPr>
          <a:lstStyle/>
          <a:p>
            <a:pPr algn="l">
              <a:lnSpc>
                <a:spcPts val="4536"/>
              </a:lnSpc>
            </a:pPr>
            <a:r>
              <a:rPr lang="en-US" sz="4200">
                <a:solidFill>
                  <a:srgbClr val="001847"/>
                </a:solidFill>
                <a:latin typeface="Arimo"/>
                <a:ea typeface="Arimo"/>
                <a:cs typeface="Arimo"/>
                <a:sym typeface="Arimo"/>
              </a:rPr>
              <a:t>Чим </a:t>
            </a:r>
            <a:r>
              <a:rPr lang="en-US" sz="4200">
                <a:solidFill>
                  <a:srgbClr val="001847"/>
                </a:solidFill>
                <a:latin typeface="Arimo Bold"/>
                <a:ea typeface="Arimo Bold"/>
                <a:cs typeface="Arimo Bold"/>
                <a:sym typeface="Arimo Bold"/>
              </a:rPr>
              <a:t>довше діти вважаються </a:t>
            </a:r>
            <a:r>
              <a:rPr lang="en-US" sz="4200">
                <a:solidFill>
                  <a:srgbClr val="001847"/>
                </a:solidFill>
                <a:latin typeface="Arimo"/>
                <a:ea typeface="Arimo"/>
                <a:cs typeface="Arimo"/>
                <a:sym typeface="Arimo"/>
              </a:rPr>
              <a:t>зниклими безвісти або залишаються окремо від своїх сімей, тим</a:t>
            </a:r>
          </a:p>
          <a:p>
            <a:pPr algn="l">
              <a:lnSpc>
                <a:spcPts val="4536"/>
              </a:lnSpc>
            </a:pPr>
            <a:r>
              <a:rPr lang="en-US" sz="4200">
                <a:solidFill>
                  <a:srgbClr val="001847"/>
                </a:solidFill>
                <a:latin typeface="Arimo Bold"/>
                <a:ea typeface="Arimo Bold"/>
                <a:cs typeface="Arimo Bold"/>
                <a:sym typeface="Arimo Bold"/>
              </a:rPr>
              <a:t>більш вразливими </a:t>
            </a:r>
            <a:r>
              <a:rPr lang="en-US" sz="4200">
                <a:solidFill>
                  <a:srgbClr val="001847"/>
                </a:solidFill>
                <a:latin typeface="Arimo"/>
                <a:ea typeface="Arimo"/>
                <a:cs typeface="Arimo"/>
                <a:sym typeface="Arimo"/>
              </a:rPr>
              <a:t>вони стають до:</a:t>
            </a:r>
          </a:p>
          <a:p>
            <a:pPr algn="l">
              <a:lnSpc>
                <a:spcPts val="4536"/>
              </a:lnSpc>
            </a:pPr>
            <a:endParaRPr lang="en-US" sz="4200">
              <a:solidFill>
                <a:srgbClr val="001847"/>
              </a:solidFill>
              <a:latin typeface="Arimo"/>
              <a:ea typeface="Arimo"/>
              <a:cs typeface="Arimo"/>
              <a:sym typeface="Arimo"/>
            </a:endParaRPr>
          </a:p>
          <a:p>
            <a:pPr marL="1617345" lvl="2" indent="-539115" algn="l">
              <a:lnSpc>
                <a:spcPts val="4536"/>
              </a:lnSpc>
              <a:buFont typeface="Arial"/>
              <a:buChar char="⚬"/>
            </a:pPr>
            <a:r>
              <a:rPr lang="en-US" sz="4200">
                <a:solidFill>
                  <a:srgbClr val="001847"/>
                </a:solidFill>
                <a:latin typeface="Arimo"/>
                <a:ea typeface="Arimo"/>
                <a:cs typeface="Arimo"/>
                <a:sym typeface="Arimo"/>
              </a:rPr>
              <a:t>експлуатації</a:t>
            </a:r>
          </a:p>
          <a:p>
            <a:pPr marL="1617345" lvl="2" indent="-539115" algn="l">
              <a:lnSpc>
                <a:spcPts val="4536"/>
              </a:lnSpc>
              <a:buFont typeface="Arial"/>
              <a:buChar char="⚬"/>
            </a:pPr>
            <a:r>
              <a:rPr lang="en-US" sz="4200">
                <a:solidFill>
                  <a:srgbClr val="001847"/>
                </a:solidFill>
                <a:latin typeface="Arimo"/>
                <a:ea typeface="Arimo"/>
                <a:cs typeface="Arimo"/>
                <a:sym typeface="Arimo"/>
              </a:rPr>
              <a:t>торгівлі людьми</a:t>
            </a:r>
          </a:p>
          <a:p>
            <a:pPr marL="1617345" lvl="2" indent="-539115" algn="l">
              <a:lnSpc>
                <a:spcPts val="4536"/>
              </a:lnSpc>
              <a:buFont typeface="Arial"/>
              <a:buChar char="⚬"/>
            </a:pPr>
            <a:r>
              <a:rPr lang="en-US" sz="4200">
                <a:solidFill>
                  <a:srgbClr val="001847"/>
                </a:solidFill>
                <a:latin typeface="Arimo"/>
                <a:ea typeface="Arimo"/>
                <a:cs typeface="Arimo"/>
                <a:sym typeface="Arimo"/>
              </a:rPr>
              <a:t>фізичного, сексуального та/або психологічного насильства</a:t>
            </a:r>
          </a:p>
          <a:p>
            <a:pPr marL="1617345" lvl="2" indent="-539115" algn="l">
              <a:lnSpc>
                <a:spcPts val="4536"/>
              </a:lnSpc>
              <a:buFont typeface="Arial"/>
              <a:buChar char="⚬"/>
            </a:pPr>
            <a:r>
              <a:rPr lang="en-US" sz="4200">
                <a:solidFill>
                  <a:srgbClr val="001847"/>
                </a:solidFill>
                <a:latin typeface="Arimo"/>
                <a:ea typeface="Arimo"/>
                <a:cs typeface="Arimo"/>
                <a:sym typeface="Arimo"/>
              </a:rPr>
              <a:t>втрати української ідентичності, культури та мови</a:t>
            </a:r>
          </a:p>
          <a:p>
            <a:pPr marL="1617345" lvl="2" indent="-539115" algn="l">
              <a:lnSpc>
                <a:spcPts val="4536"/>
              </a:lnSpc>
              <a:buFont typeface="Arial"/>
              <a:buChar char="⚬"/>
            </a:pPr>
            <a:r>
              <a:rPr lang="en-US" sz="4200">
                <a:solidFill>
                  <a:srgbClr val="001847"/>
                </a:solidFill>
                <a:latin typeface="Arimo"/>
                <a:ea typeface="Arimo"/>
                <a:cs typeface="Arimo"/>
                <a:sym typeface="Arimo"/>
              </a:rPr>
              <a:t>бути усиновленими іншою сім'єю</a:t>
            </a:r>
          </a:p>
        </p:txBody>
      </p:sp>
      <p:sp>
        <p:nvSpPr>
          <p:cNvPr id="4" name="TextBox 4"/>
          <p:cNvSpPr txBox="1"/>
          <p:nvPr/>
        </p:nvSpPr>
        <p:spPr>
          <a:xfrm>
            <a:off x="376539" y="8461031"/>
            <a:ext cx="16101341" cy="1178434"/>
          </a:xfrm>
          <a:prstGeom prst="rect">
            <a:avLst/>
          </a:prstGeom>
        </p:spPr>
        <p:txBody>
          <a:bodyPr lIns="0" tIns="0" rIns="0" bIns="0" rtlCol="0" anchor="t">
            <a:spAutoFit/>
          </a:bodyPr>
          <a:lstStyle/>
          <a:p>
            <a:pPr algn="ctr">
              <a:lnSpc>
                <a:spcPts val="4536"/>
              </a:lnSpc>
            </a:pPr>
            <a:r>
              <a:rPr lang="en-US" sz="4200">
                <a:solidFill>
                  <a:srgbClr val="074CC1"/>
                </a:solidFill>
                <a:latin typeface="Arimo"/>
                <a:ea typeface="Arimo"/>
                <a:cs typeface="Arimo"/>
                <a:sym typeface="Arimo"/>
              </a:rPr>
              <a:t>Саме тому ми у партнерстві з Національною поліцією </a:t>
            </a:r>
          </a:p>
          <a:p>
            <a:pPr algn="ctr">
              <a:lnSpc>
                <a:spcPts val="4536"/>
              </a:lnSpc>
            </a:pPr>
            <a:r>
              <a:rPr lang="en-US" sz="4200">
                <a:solidFill>
                  <a:srgbClr val="074CC1"/>
                </a:solidFill>
                <a:latin typeface="Arimo"/>
                <a:ea typeface="Arimo"/>
                <a:cs typeface="Arimo"/>
                <a:sym typeface="Arimo"/>
              </a:rPr>
              <a:t>України розробили цей мобільний додаток</a:t>
            </a:r>
          </a:p>
        </p:txBody>
      </p:sp>
      <p:grpSp>
        <p:nvGrpSpPr>
          <p:cNvPr id="5" name="Group 5"/>
          <p:cNvGrpSpPr/>
          <p:nvPr/>
        </p:nvGrpSpPr>
        <p:grpSpPr>
          <a:xfrm>
            <a:off x="15585240" y="7265366"/>
            <a:ext cx="2351454" cy="2914583"/>
            <a:chOff x="0" y="0"/>
            <a:chExt cx="3135272" cy="3886111"/>
          </a:xfrm>
        </p:grpSpPr>
        <p:sp>
          <p:nvSpPr>
            <p:cNvPr id="6" name="Freeform 6"/>
            <p:cNvSpPr/>
            <p:nvPr/>
          </p:nvSpPr>
          <p:spPr>
            <a:xfrm>
              <a:off x="0" y="0"/>
              <a:ext cx="3135272" cy="3886112"/>
            </a:xfrm>
            <a:custGeom>
              <a:avLst/>
              <a:gdLst/>
              <a:ahLst/>
              <a:cxnLst/>
              <a:rect l="l" t="t" r="r" b="b"/>
              <a:pathLst>
                <a:path w="3135272" h="3886112">
                  <a:moveTo>
                    <a:pt x="0" y="0"/>
                  </a:moveTo>
                  <a:lnTo>
                    <a:pt x="3135272" y="0"/>
                  </a:lnTo>
                  <a:lnTo>
                    <a:pt x="3135272" y="3886112"/>
                  </a:lnTo>
                  <a:lnTo>
                    <a:pt x="0" y="3886112"/>
                  </a:lnTo>
                  <a:lnTo>
                    <a:pt x="0" y="0"/>
                  </a:lnTo>
                  <a:close/>
                </a:path>
              </a:pathLst>
            </a:custGeom>
            <a:blipFill>
              <a:blip r:embed="rId3"/>
              <a:stretch>
                <a:fillRect/>
              </a:stretch>
            </a:blipFill>
          </p:spPr>
          <p:txBody>
            <a:bodyPr/>
            <a:lstStyle/>
            <a:p>
              <a:endParaRPr lang="en-US"/>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48725" y="591485"/>
            <a:ext cx="15590550" cy="1542669"/>
          </a:xfrm>
          <a:prstGeom prst="rect">
            <a:avLst/>
          </a:prstGeom>
        </p:spPr>
        <p:txBody>
          <a:bodyPr lIns="0" tIns="0" rIns="0" bIns="0" rtlCol="0" anchor="t">
            <a:spAutoFit/>
          </a:bodyPr>
          <a:lstStyle/>
          <a:p>
            <a:pPr algn="ctr">
              <a:lnSpc>
                <a:spcPts val="6048"/>
              </a:lnSpc>
            </a:pPr>
            <a:r>
              <a:rPr lang="en-US" sz="5600">
                <a:solidFill>
                  <a:srgbClr val="001847"/>
                </a:solidFill>
                <a:latin typeface="Montserrat Bold"/>
                <a:ea typeface="Montserrat Bold"/>
                <a:cs typeface="Montserrat Bold"/>
                <a:sym typeface="Montserrat Bold"/>
              </a:rPr>
              <a:t>Створення мобільного додатку для України</a:t>
            </a:r>
          </a:p>
        </p:txBody>
      </p:sp>
      <p:sp>
        <p:nvSpPr>
          <p:cNvPr id="3" name="TextBox 3"/>
          <p:cNvSpPr txBox="1"/>
          <p:nvPr/>
        </p:nvSpPr>
        <p:spPr>
          <a:xfrm>
            <a:off x="1348725" y="2473405"/>
            <a:ext cx="15590550" cy="7189569"/>
          </a:xfrm>
          <a:prstGeom prst="rect">
            <a:avLst/>
          </a:prstGeom>
        </p:spPr>
        <p:txBody>
          <a:bodyPr lIns="0" tIns="0" rIns="0" bIns="0" rtlCol="0" anchor="t">
            <a:spAutoFit/>
          </a:bodyPr>
          <a:lstStyle/>
          <a:p>
            <a:pPr marL="874296" lvl="1" indent="-437148" algn="l">
              <a:lnSpc>
                <a:spcPts val="3776"/>
              </a:lnSpc>
              <a:buFont typeface="Arial"/>
              <a:buChar char="•"/>
            </a:pPr>
            <a:r>
              <a:rPr lang="en-US" sz="3884">
                <a:solidFill>
                  <a:srgbClr val="001847"/>
                </a:solidFill>
                <a:latin typeface="Arimo"/>
                <a:ea typeface="Arimo"/>
                <a:cs typeface="Arimo"/>
                <a:sym typeface="Arimo"/>
              </a:rPr>
              <a:t>Американська технічна неурядова організація Find My Parent, заснована батьками викрадених дітей</a:t>
            </a:r>
          </a:p>
          <a:p>
            <a:pPr algn="l">
              <a:lnSpc>
                <a:spcPts val="3776"/>
              </a:lnSpc>
            </a:pPr>
            <a:endParaRPr lang="en-US" sz="3884">
              <a:solidFill>
                <a:srgbClr val="001847"/>
              </a:solidFill>
              <a:latin typeface="Arimo"/>
              <a:ea typeface="Arimo"/>
              <a:cs typeface="Arimo"/>
              <a:sym typeface="Arimo"/>
            </a:endParaRPr>
          </a:p>
          <a:p>
            <a:pPr marL="874296" lvl="1" indent="-437148" algn="l">
              <a:lnSpc>
                <a:spcPts val="3776"/>
              </a:lnSpc>
              <a:buFont typeface="Arial"/>
              <a:buChar char="•"/>
            </a:pPr>
            <a:r>
              <a:rPr lang="en-US" sz="3884">
                <a:solidFill>
                  <a:srgbClr val="001847"/>
                </a:solidFill>
                <a:latin typeface="Arimo"/>
                <a:ea typeface="Arimo"/>
                <a:cs typeface="Arimo"/>
                <a:sym typeface="Arimo"/>
              </a:rPr>
              <a:t>Find My Parent та Національна поліція України спільно розробили додаток Reunite Ukraine</a:t>
            </a:r>
          </a:p>
          <a:p>
            <a:pPr algn="l">
              <a:lnSpc>
                <a:spcPts val="3776"/>
              </a:lnSpc>
            </a:pPr>
            <a:endParaRPr lang="en-US" sz="3884">
              <a:solidFill>
                <a:srgbClr val="001847"/>
              </a:solidFill>
              <a:latin typeface="Arimo"/>
              <a:ea typeface="Arimo"/>
              <a:cs typeface="Arimo"/>
              <a:sym typeface="Arimo"/>
            </a:endParaRPr>
          </a:p>
          <a:p>
            <a:pPr marL="874296" lvl="1" indent="-437148" algn="l">
              <a:lnSpc>
                <a:spcPts val="3776"/>
              </a:lnSpc>
              <a:buFont typeface="Arial"/>
              <a:buChar char="•"/>
            </a:pPr>
            <a:r>
              <a:rPr lang="en-US" sz="3884">
                <a:solidFill>
                  <a:srgbClr val="001847"/>
                </a:solidFill>
                <a:latin typeface="Arimo"/>
                <a:ea typeface="Arimo"/>
                <a:cs typeface="Arimo"/>
                <a:sym typeface="Arimo"/>
              </a:rPr>
              <a:t>Мобільний додаток - це 100% </a:t>
            </a:r>
            <a:r>
              <a:rPr lang="en-US" sz="3884">
                <a:solidFill>
                  <a:srgbClr val="001847"/>
                </a:solidFill>
                <a:latin typeface="Arimo Bold"/>
                <a:ea typeface="Arimo Bold"/>
                <a:cs typeface="Arimo Bold"/>
                <a:sym typeface="Arimo Bold"/>
              </a:rPr>
              <a:t>безкоштовний, простий у використанні, безпечний і швидкий спосіб відновити зв'язок між усіма сім’ями</a:t>
            </a:r>
          </a:p>
          <a:p>
            <a:pPr algn="l">
              <a:lnSpc>
                <a:spcPts val="3776"/>
              </a:lnSpc>
            </a:pPr>
            <a:endParaRPr lang="en-US" sz="3884">
              <a:solidFill>
                <a:srgbClr val="001847"/>
              </a:solidFill>
              <a:latin typeface="Arimo Bold"/>
              <a:ea typeface="Arimo Bold"/>
              <a:cs typeface="Arimo Bold"/>
              <a:sym typeface="Arimo Bold"/>
            </a:endParaRPr>
          </a:p>
          <a:p>
            <a:pPr marL="874296" lvl="1" indent="-437148" algn="l">
              <a:lnSpc>
                <a:spcPts val="3776"/>
              </a:lnSpc>
              <a:buFont typeface="Arial"/>
              <a:buChar char="•"/>
            </a:pPr>
            <a:r>
              <a:rPr lang="en-US" sz="3884">
                <a:solidFill>
                  <a:srgbClr val="001847"/>
                </a:solidFill>
                <a:latin typeface="Arimo"/>
                <a:ea typeface="Arimo"/>
                <a:cs typeface="Arimo"/>
                <a:sym typeface="Arimo"/>
              </a:rPr>
              <a:t>Люди можуть і повинні реєструватися, навіть якщо </a:t>
            </a:r>
            <a:r>
              <a:rPr lang="en-US" sz="3884">
                <a:solidFill>
                  <a:srgbClr val="001847"/>
                </a:solidFill>
                <a:latin typeface="Arimo Bold"/>
                <a:ea typeface="Arimo Bold"/>
                <a:cs typeface="Arimo Bold"/>
                <a:sym typeface="Arimo Bold"/>
              </a:rPr>
              <a:t>ніхто з членів сім'ї не вважається зниклим безвісти</a:t>
            </a:r>
            <a:r>
              <a:rPr lang="en-US" sz="3884">
                <a:solidFill>
                  <a:srgbClr val="001847"/>
                </a:solidFill>
                <a:latin typeface="Arimo"/>
                <a:ea typeface="Arimo"/>
                <a:cs typeface="Arimo"/>
                <a:sym typeface="Arimo"/>
              </a:rPr>
              <a:t>, щоб у випадку, якщо хтось зникне, цю людину можна було швидко знайти</a:t>
            </a:r>
          </a:p>
          <a:p>
            <a:pPr algn="l">
              <a:lnSpc>
                <a:spcPts val="3776"/>
              </a:lnSpc>
            </a:pPr>
            <a:endParaRPr lang="en-US" sz="3884">
              <a:solidFill>
                <a:srgbClr val="001847"/>
              </a:solidFill>
              <a:latin typeface="Arimo"/>
              <a:ea typeface="Arimo"/>
              <a:cs typeface="Arimo"/>
              <a:sym typeface="Arimo"/>
            </a:endParaRPr>
          </a:p>
          <a:p>
            <a:pPr marL="874538" lvl="1" indent="-437269" algn="l">
              <a:lnSpc>
                <a:spcPts val="3776"/>
              </a:lnSpc>
              <a:buFont typeface="Arial"/>
              <a:buChar char="•"/>
            </a:pPr>
            <a:r>
              <a:rPr lang="en-US" sz="3885">
                <a:solidFill>
                  <a:srgbClr val="001847"/>
                </a:solidFill>
                <a:latin typeface="Arimo"/>
                <a:ea typeface="Arimo"/>
                <a:cs typeface="Arimo"/>
                <a:sym typeface="Arimo"/>
              </a:rPr>
              <a:t>Додаток може також допомогти </a:t>
            </a:r>
            <a:r>
              <a:rPr lang="en-US" sz="3885">
                <a:solidFill>
                  <a:srgbClr val="001847"/>
                </a:solidFill>
                <a:latin typeface="Arimo Bold"/>
                <a:ea typeface="Arimo Bold"/>
                <a:cs typeface="Arimo Bold"/>
                <a:sym typeface="Arimo Bold"/>
              </a:rPr>
              <a:t>знайти особу, яка загинула</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753026" y="2171929"/>
            <a:ext cx="3077336" cy="952500"/>
          </a:xfrm>
          <a:prstGeom prst="rect">
            <a:avLst/>
          </a:prstGeom>
        </p:spPr>
        <p:txBody>
          <a:bodyPr lIns="0" tIns="0" rIns="0" bIns="0" rtlCol="0" anchor="t">
            <a:spAutoFit/>
          </a:bodyPr>
          <a:lstStyle/>
          <a:p>
            <a:pPr algn="l">
              <a:lnSpc>
                <a:spcPts val="2520"/>
              </a:lnSpc>
            </a:pPr>
            <a:r>
              <a:rPr lang="en-US" sz="2100">
                <a:solidFill>
                  <a:srgbClr val="000000"/>
                </a:solidFill>
                <a:latin typeface="Arimo"/>
                <a:ea typeface="Arimo"/>
                <a:cs typeface="Arimo"/>
                <a:sym typeface="Arimo"/>
              </a:rPr>
              <a:t>Завантажте додаток з App Store або Google Play</a:t>
            </a:r>
          </a:p>
        </p:txBody>
      </p:sp>
      <p:grpSp>
        <p:nvGrpSpPr>
          <p:cNvPr id="3" name="Group 3"/>
          <p:cNvGrpSpPr/>
          <p:nvPr/>
        </p:nvGrpSpPr>
        <p:grpSpPr>
          <a:xfrm>
            <a:off x="7395686" y="3969993"/>
            <a:ext cx="2773416" cy="5554730"/>
            <a:chOff x="0" y="0"/>
            <a:chExt cx="3697888" cy="7406306"/>
          </a:xfrm>
        </p:grpSpPr>
        <p:sp>
          <p:nvSpPr>
            <p:cNvPr id="4" name="Freeform 4"/>
            <p:cNvSpPr/>
            <p:nvPr/>
          </p:nvSpPr>
          <p:spPr>
            <a:xfrm>
              <a:off x="180046" y="187956"/>
              <a:ext cx="3337800" cy="7218350"/>
            </a:xfrm>
            <a:custGeom>
              <a:avLst/>
              <a:gdLst/>
              <a:ahLst/>
              <a:cxnLst/>
              <a:rect l="l" t="t" r="r" b="b"/>
              <a:pathLst>
                <a:path w="3337800" h="7218350">
                  <a:moveTo>
                    <a:pt x="0" y="0"/>
                  </a:moveTo>
                  <a:lnTo>
                    <a:pt x="3337800" y="0"/>
                  </a:lnTo>
                  <a:lnTo>
                    <a:pt x="3337800" y="7218350"/>
                  </a:lnTo>
                  <a:lnTo>
                    <a:pt x="0" y="7218350"/>
                  </a:lnTo>
                  <a:lnTo>
                    <a:pt x="0" y="0"/>
                  </a:lnTo>
                  <a:close/>
                </a:path>
              </a:pathLst>
            </a:custGeom>
            <a:blipFill>
              <a:blip r:embed="rId3"/>
              <a:stretch>
                <a:fillRect/>
              </a:stretch>
            </a:blipFill>
          </p:spPr>
          <p:txBody>
            <a:bodyPr/>
            <a:lstStyle/>
            <a:p>
              <a:endParaRPr lang="en-US"/>
            </a:p>
          </p:txBody>
        </p:sp>
        <p:sp>
          <p:nvSpPr>
            <p:cNvPr id="5" name="Freeform 5" descr="toppng.com-iphone-mockup-huawei-nova-2i-802x1598.png"/>
            <p:cNvSpPr/>
            <p:nvPr/>
          </p:nvSpPr>
          <p:spPr>
            <a:xfrm>
              <a:off x="0" y="0"/>
              <a:ext cx="3697888" cy="7406306"/>
            </a:xfrm>
            <a:custGeom>
              <a:avLst/>
              <a:gdLst/>
              <a:ahLst/>
              <a:cxnLst/>
              <a:rect l="l" t="t" r="r" b="b"/>
              <a:pathLst>
                <a:path w="3697888" h="7406306">
                  <a:moveTo>
                    <a:pt x="0" y="0"/>
                  </a:moveTo>
                  <a:lnTo>
                    <a:pt x="3697888" y="0"/>
                  </a:lnTo>
                  <a:lnTo>
                    <a:pt x="3697888" y="7406306"/>
                  </a:lnTo>
                  <a:lnTo>
                    <a:pt x="0" y="7406306"/>
                  </a:lnTo>
                  <a:lnTo>
                    <a:pt x="0" y="0"/>
                  </a:lnTo>
                  <a:close/>
                </a:path>
              </a:pathLst>
            </a:custGeom>
            <a:blipFill>
              <a:blip r:embed="rId4"/>
              <a:stretch>
                <a:fillRect r="-611"/>
              </a:stretch>
            </a:blipFill>
          </p:spPr>
          <p:txBody>
            <a:bodyPr/>
            <a:lstStyle/>
            <a:p>
              <a:endParaRPr lang="en-US"/>
            </a:p>
          </p:txBody>
        </p:sp>
      </p:grpSp>
      <p:sp>
        <p:nvSpPr>
          <p:cNvPr id="6" name="TextBox 6"/>
          <p:cNvSpPr txBox="1"/>
          <p:nvPr/>
        </p:nvSpPr>
        <p:spPr>
          <a:xfrm>
            <a:off x="7395686" y="2171929"/>
            <a:ext cx="2846440" cy="1581150"/>
          </a:xfrm>
          <a:prstGeom prst="rect">
            <a:avLst/>
          </a:prstGeom>
        </p:spPr>
        <p:txBody>
          <a:bodyPr lIns="0" tIns="0" rIns="0" bIns="0" rtlCol="0" anchor="t">
            <a:spAutoFit/>
          </a:bodyPr>
          <a:lstStyle/>
          <a:p>
            <a:pPr algn="l">
              <a:lnSpc>
                <a:spcPts val="2520"/>
              </a:lnSpc>
            </a:pPr>
            <a:r>
              <a:rPr lang="en-US" sz="2100">
                <a:solidFill>
                  <a:srgbClr val="000000"/>
                </a:solidFill>
                <a:latin typeface="Arimo"/>
                <a:ea typeface="Arimo"/>
                <a:cs typeface="Arimo"/>
                <a:sym typeface="Arimo"/>
              </a:rPr>
              <a:t>Зареєструйтеся за допомогою електронної пошти, номера телефону або Apple ID</a:t>
            </a:r>
          </a:p>
        </p:txBody>
      </p:sp>
      <p:sp>
        <p:nvSpPr>
          <p:cNvPr id="7" name="TextBox 7"/>
          <p:cNvSpPr txBox="1"/>
          <p:nvPr/>
        </p:nvSpPr>
        <p:spPr>
          <a:xfrm>
            <a:off x="13301586" y="2171929"/>
            <a:ext cx="3478274" cy="1266825"/>
          </a:xfrm>
          <a:prstGeom prst="rect">
            <a:avLst/>
          </a:prstGeom>
        </p:spPr>
        <p:txBody>
          <a:bodyPr lIns="0" tIns="0" rIns="0" bIns="0" rtlCol="0" anchor="t">
            <a:spAutoFit/>
          </a:bodyPr>
          <a:lstStyle/>
          <a:p>
            <a:pPr algn="l">
              <a:lnSpc>
                <a:spcPts val="2520"/>
              </a:lnSpc>
            </a:pPr>
            <a:r>
              <a:rPr lang="en-US" sz="2100">
                <a:solidFill>
                  <a:srgbClr val="000000"/>
                </a:solidFill>
                <a:latin typeface="Arimo"/>
                <a:ea typeface="Arimo"/>
                <a:cs typeface="Arimo"/>
                <a:sym typeface="Arimo"/>
              </a:rPr>
              <a:t>Введіть код підтвердження або перевірте електронну пошту, щоб підтвердити свій обліковий запис</a:t>
            </a:r>
          </a:p>
        </p:txBody>
      </p:sp>
      <p:grpSp>
        <p:nvGrpSpPr>
          <p:cNvPr id="8" name="Group 8"/>
          <p:cNvGrpSpPr/>
          <p:nvPr/>
        </p:nvGrpSpPr>
        <p:grpSpPr>
          <a:xfrm>
            <a:off x="13301586" y="3969993"/>
            <a:ext cx="2773416" cy="5554730"/>
            <a:chOff x="0" y="0"/>
            <a:chExt cx="3697888" cy="7406306"/>
          </a:xfrm>
        </p:grpSpPr>
        <p:sp>
          <p:nvSpPr>
            <p:cNvPr id="9" name="Freeform 9"/>
            <p:cNvSpPr/>
            <p:nvPr/>
          </p:nvSpPr>
          <p:spPr>
            <a:xfrm>
              <a:off x="144524" y="93978"/>
              <a:ext cx="3337800" cy="7218350"/>
            </a:xfrm>
            <a:custGeom>
              <a:avLst/>
              <a:gdLst/>
              <a:ahLst/>
              <a:cxnLst/>
              <a:rect l="l" t="t" r="r" b="b"/>
              <a:pathLst>
                <a:path w="3337800" h="7218350">
                  <a:moveTo>
                    <a:pt x="0" y="0"/>
                  </a:moveTo>
                  <a:lnTo>
                    <a:pt x="3337800" y="0"/>
                  </a:lnTo>
                  <a:lnTo>
                    <a:pt x="3337800" y="7218350"/>
                  </a:lnTo>
                  <a:lnTo>
                    <a:pt x="0" y="7218350"/>
                  </a:lnTo>
                  <a:lnTo>
                    <a:pt x="0" y="0"/>
                  </a:lnTo>
                  <a:close/>
                </a:path>
              </a:pathLst>
            </a:custGeom>
            <a:blipFill>
              <a:blip r:embed="rId5"/>
              <a:stretch>
                <a:fillRect/>
              </a:stretch>
            </a:blipFill>
          </p:spPr>
          <p:txBody>
            <a:bodyPr/>
            <a:lstStyle/>
            <a:p>
              <a:endParaRPr lang="en-US"/>
            </a:p>
          </p:txBody>
        </p:sp>
        <p:sp>
          <p:nvSpPr>
            <p:cNvPr id="10" name="Freeform 10" descr="toppng.com-iphone-mockup-huawei-nova-2i-802x1598.png"/>
            <p:cNvSpPr/>
            <p:nvPr/>
          </p:nvSpPr>
          <p:spPr>
            <a:xfrm>
              <a:off x="0" y="0"/>
              <a:ext cx="3697888" cy="7406306"/>
            </a:xfrm>
            <a:custGeom>
              <a:avLst/>
              <a:gdLst/>
              <a:ahLst/>
              <a:cxnLst/>
              <a:rect l="l" t="t" r="r" b="b"/>
              <a:pathLst>
                <a:path w="3697888" h="7406306">
                  <a:moveTo>
                    <a:pt x="0" y="0"/>
                  </a:moveTo>
                  <a:lnTo>
                    <a:pt x="3697888" y="0"/>
                  </a:lnTo>
                  <a:lnTo>
                    <a:pt x="3697888" y="7406306"/>
                  </a:lnTo>
                  <a:lnTo>
                    <a:pt x="0" y="7406306"/>
                  </a:lnTo>
                  <a:lnTo>
                    <a:pt x="0" y="0"/>
                  </a:lnTo>
                  <a:close/>
                </a:path>
              </a:pathLst>
            </a:custGeom>
            <a:blipFill>
              <a:blip r:embed="rId4"/>
              <a:stretch>
                <a:fillRect r="-611"/>
              </a:stretch>
            </a:blipFill>
          </p:spPr>
          <p:txBody>
            <a:bodyPr/>
            <a:lstStyle/>
            <a:p>
              <a:endParaRPr lang="en-US"/>
            </a:p>
          </p:txBody>
        </p:sp>
      </p:grpSp>
      <p:sp>
        <p:nvSpPr>
          <p:cNvPr id="11" name="Freeform 11" descr="Badge 1 with solid fill"/>
          <p:cNvSpPr/>
          <p:nvPr/>
        </p:nvSpPr>
        <p:spPr>
          <a:xfrm>
            <a:off x="391384" y="2065008"/>
            <a:ext cx="1133042" cy="1133042"/>
          </a:xfrm>
          <a:custGeom>
            <a:avLst/>
            <a:gdLst/>
            <a:ahLst/>
            <a:cxnLst/>
            <a:rect l="l" t="t" r="r" b="b"/>
            <a:pathLst>
              <a:path w="1133042" h="1133042">
                <a:moveTo>
                  <a:pt x="0" y="0"/>
                </a:moveTo>
                <a:lnTo>
                  <a:pt x="1133042" y="0"/>
                </a:lnTo>
                <a:lnTo>
                  <a:pt x="1133042" y="1133042"/>
                </a:lnTo>
                <a:lnTo>
                  <a:pt x="0" y="1133042"/>
                </a:lnTo>
                <a:lnTo>
                  <a:pt x="0" y="0"/>
                </a:lnTo>
                <a:close/>
              </a:path>
            </a:pathLst>
          </a:custGeom>
          <a:blipFill>
            <a:blip r:embed="rId6"/>
            <a:stretch>
              <a:fillRect/>
            </a:stretch>
          </a:blipFill>
        </p:spPr>
        <p:txBody>
          <a:bodyPr/>
          <a:lstStyle/>
          <a:p>
            <a:endParaRPr lang="en-US"/>
          </a:p>
        </p:txBody>
      </p:sp>
      <p:sp>
        <p:nvSpPr>
          <p:cNvPr id="12" name="Freeform 12" descr="Badge with solid fill"/>
          <p:cNvSpPr/>
          <p:nvPr/>
        </p:nvSpPr>
        <p:spPr>
          <a:xfrm>
            <a:off x="6034045" y="2103263"/>
            <a:ext cx="1133042" cy="1133042"/>
          </a:xfrm>
          <a:custGeom>
            <a:avLst/>
            <a:gdLst/>
            <a:ahLst/>
            <a:cxnLst/>
            <a:rect l="l" t="t" r="r" b="b"/>
            <a:pathLst>
              <a:path w="1133042" h="1133042">
                <a:moveTo>
                  <a:pt x="0" y="0"/>
                </a:moveTo>
                <a:lnTo>
                  <a:pt x="1133041" y="0"/>
                </a:lnTo>
                <a:lnTo>
                  <a:pt x="1133041" y="1133042"/>
                </a:lnTo>
                <a:lnTo>
                  <a:pt x="0" y="1133042"/>
                </a:lnTo>
                <a:lnTo>
                  <a:pt x="0" y="0"/>
                </a:lnTo>
                <a:close/>
              </a:path>
            </a:pathLst>
          </a:custGeom>
          <a:blipFill>
            <a:blip r:embed="rId7"/>
            <a:stretch>
              <a:fillRect/>
            </a:stretch>
          </a:blipFill>
        </p:spPr>
        <p:txBody>
          <a:bodyPr/>
          <a:lstStyle/>
          <a:p>
            <a:endParaRPr lang="en-US"/>
          </a:p>
        </p:txBody>
      </p:sp>
      <p:sp>
        <p:nvSpPr>
          <p:cNvPr id="13" name="Freeform 13" descr="Badge 3 with solid fill"/>
          <p:cNvSpPr/>
          <p:nvPr/>
        </p:nvSpPr>
        <p:spPr>
          <a:xfrm>
            <a:off x="11939945" y="2103263"/>
            <a:ext cx="1133042" cy="1133042"/>
          </a:xfrm>
          <a:custGeom>
            <a:avLst/>
            <a:gdLst/>
            <a:ahLst/>
            <a:cxnLst/>
            <a:rect l="l" t="t" r="r" b="b"/>
            <a:pathLst>
              <a:path w="1133042" h="1133042">
                <a:moveTo>
                  <a:pt x="0" y="0"/>
                </a:moveTo>
                <a:lnTo>
                  <a:pt x="1133041" y="0"/>
                </a:lnTo>
                <a:lnTo>
                  <a:pt x="1133041" y="1133042"/>
                </a:lnTo>
                <a:lnTo>
                  <a:pt x="0" y="1133042"/>
                </a:lnTo>
                <a:lnTo>
                  <a:pt x="0" y="0"/>
                </a:lnTo>
                <a:close/>
              </a:path>
            </a:pathLst>
          </a:custGeom>
          <a:blipFill>
            <a:blip r:embed="rId8"/>
            <a:stretch>
              <a:fillRect/>
            </a:stretch>
          </a:blipFill>
        </p:spPr>
        <p:txBody>
          <a:bodyPr/>
          <a:lstStyle/>
          <a:p>
            <a:endParaRPr lang="en-US"/>
          </a:p>
        </p:txBody>
      </p:sp>
      <p:grpSp>
        <p:nvGrpSpPr>
          <p:cNvPr id="14" name="Group 14"/>
          <p:cNvGrpSpPr/>
          <p:nvPr/>
        </p:nvGrpSpPr>
        <p:grpSpPr>
          <a:xfrm>
            <a:off x="1882423" y="3969993"/>
            <a:ext cx="2424690" cy="2424690"/>
            <a:chOff x="0" y="0"/>
            <a:chExt cx="3232920" cy="3232920"/>
          </a:xfrm>
        </p:grpSpPr>
        <p:sp>
          <p:nvSpPr>
            <p:cNvPr id="15" name="Freeform 15"/>
            <p:cNvSpPr/>
            <p:nvPr/>
          </p:nvSpPr>
          <p:spPr>
            <a:xfrm>
              <a:off x="0" y="0"/>
              <a:ext cx="3232920" cy="3232920"/>
            </a:xfrm>
            <a:custGeom>
              <a:avLst/>
              <a:gdLst/>
              <a:ahLst/>
              <a:cxnLst/>
              <a:rect l="l" t="t" r="r" b="b"/>
              <a:pathLst>
                <a:path w="3232920" h="3232920">
                  <a:moveTo>
                    <a:pt x="0" y="0"/>
                  </a:moveTo>
                  <a:lnTo>
                    <a:pt x="3232920" y="0"/>
                  </a:lnTo>
                  <a:lnTo>
                    <a:pt x="3232920" y="3232920"/>
                  </a:lnTo>
                  <a:lnTo>
                    <a:pt x="0" y="323292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grpSp>
      <p:grpSp>
        <p:nvGrpSpPr>
          <p:cNvPr id="16" name="Group 16"/>
          <p:cNvGrpSpPr/>
          <p:nvPr/>
        </p:nvGrpSpPr>
        <p:grpSpPr>
          <a:xfrm>
            <a:off x="1882423" y="7155070"/>
            <a:ext cx="2547461" cy="2547461"/>
            <a:chOff x="0" y="0"/>
            <a:chExt cx="3396615" cy="3396615"/>
          </a:xfrm>
        </p:grpSpPr>
        <p:sp>
          <p:nvSpPr>
            <p:cNvPr id="17" name="Freeform 17"/>
            <p:cNvSpPr/>
            <p:nvPr/>
          </p:nvSpPr>
          <p:spPr>
            <a:xfrm>
              <a:off x="0" y="0"/>
              <a:ext cx="3396615" cy="3396615"/>
            </a:xfrm>
            <a:custGeom>
              <a:avLst/>
              <a:gdLst/>
              <a:ahLst/>
              <a:cxnLst/>
              <a:rect l="l" t="t" r="r" b="b"/>
              <a:pathLst>
                <a:path w="3396615" h="3396615">
                  <a:moveTo>
                    <a:pt x="0" y="0"/>
                  </a:moveTo>
                  <a:lnTo>
                    <a:pt x="3396615" y="0"/>
                  </a:lnTo>
                  <a:lnTo>
                    <a:pt x="3396615" y="3396615"/>
                  </a:lnTo>
                  <a:lnTo>
                    <a:pt x="0" y="3396615"/>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grpSp>
      <p:sp>
        <p:nvSpPr>
          <p:cNvPr id="18" name="TextBox 18"/>
          <p:cNvSpPr txBox="1"/>
          <p:nvPr/>
        </p:nvSpPr>
        <p:spPr>
          <a:xfrm>
            <a:off x="1972157" y="3590856"/>
            <a:ext cx="1122611" cy="379137"/>
          </a:xfrm>
          <a:prstGeom prst="rect">
            <a:avLst/>
          </a:prstGeom>
        </p:spPr>
        <p:txBody>
          <a:bodyPr lIns="0" tIns="0" rIns="0" bIns="0" rtlCol="0" anchor="t">
            <a:spAutoFit/>
          </a:bodyPr>
          <a:lstStyle/>
          <a:p>
            <a:pPr algn="ctr">
              <a:lnSpc>
                <a:spcPts val="2886"/>
              </a:lnSpc>
              <a:spcBef>
                <a:spcPct val="0"/>
              </a:spcBef>
            </a:pPr>
            <a:r>
              <a:rPr lang="en-US" sz="2748">
                <a:solidFill>
                  <a:srgbClr val="000000"/>
                </a:solidFill>
                <a:latin typeface="Bebas Neue Cyrillic"/>
                <a:ea typeface="Bebas Neue Cyrillic"/>
                <a:cs typeface="Bebas Neue Cyrillic"/>
                <a:sym typeface="Bebas Neue Cyrillic"/>
              </a:rPr>
              <a:t>APP STORE</a:t>
            </a:r>
          </a:p>
        </p:txBody>
      </p:sp>
      <p:sp>
        <p:nvSpPr>
          <p:cNvPr id="19" name="TextBox 19"/>
          <p:cNvSpPr txBox="1"/>
          <p:nvPr/>
        </p:nvSpPr>
        <p:spPr>
          <a:xfrm>
            <a:off x="1931619" y="6775933"/>
            <a:ext cx="1381405" cy="379137"/>
          </a:xfrm>
          <a:prstGeom prst="rect">
            <a:avLst/>
          </a:prstGeom>
        </p:spPr>
        <p:txBody>
          <a:bodyPr lIns="0" tIns="0" rIns="0" bIns="0" rtlCol="0" anchor="t">
            <a:spAutoFit/>
          </a:bodyPr>
          <a:lstStyle/>
          <a:p>
            <a:pPr algn="ctr">
              <a:lnSpc>
                <a:spcPts val="2886"/>
              </a:lnSpc>
              <a:spcBef>
                <a:spcPct val="0"/>
              </a:spcBef>
            </a:pPr>
            <a:r>
              <a:rPr lang="en-US" sz="2748">
                <a:solidFill>
                  <a:srgbClr val="000000"/>
                </a:solidFill>
                <a:latin typeface="Bebas Neue Cyrillic"/>
                <a:ea typeface="Bebas Neue Cyrillic"/>
                <a:cs typeface="Bebas Neue Cyrillic"/>
                <a:sym typeface="Bebas Neue Cyrillic"/>
              </a:rPr>
              <a:t>GOOGLE PLAY</a:t>
            </a:r>
          </a:p>
        </p:txBody>
      </p:sp>
      <p:sp>
        <p:nvSpPr>
          <p:cNvPr id="20" name="TextBox 20"/>
          <p:cNvSpPr txBox="1"/>
          <p:nvPr/>
        </p:nvSpPr>
        <p:spPr>
          <a:xfrm>
            <a:off x="1979362" y="596172"/>
            <a:ext cx="14329275" cy="841603"/>
          </a:xfrm>
          <a:prstGeom prst="rect">
            <a:avLst/>
          </a:prstGeom>
        </p:spPr>
        <p:txBody>
          <a:bodyPr lIns="0" tIns="0" rIns="0" bIns="0" rtlCol="0" anchor="t">
            <a:spAutoFit/>
          </a:bodyPr>
          <a:lstStyle/>
          <a:p>
            <a:pPr algn="l">
              <a:lnSpc>
                <a:spcPts val="6463"/>
              </a:lnSpc>
            </a:pPr>
            <a:r>
              <a:rPr lang="en-US" sz="5984">
                <a:solidFill>
                  <a:srgbClr val="001847"/>
                </a:solidFill>
                <a:latin typeface="Montserrat Bold"/>
                <a:ea typeface="Montserrat Bold"/>
                <a:cs typeface="Montserrat Bold"/>
                <a:sym typeface="Montserrat Bold"/>
              </a:rPr>
              <a:t>Як користуватися Reunite Ukraine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979362" y="4134576"/>
            <a:ext cx="2773416" cy="5554730"/>
            <a:chOff x="0" y="0"/>
            <a:chExt cx="3697888" cy="7406306"/>
          </a:xfrm>
        </p:grpSpPr>
        <p:sp>
          <p:nvSpPr>
            <p:cNvPr id="3" name="Freeform 3"/>
            <p:cNvSpPr/>
            <p:nvPr/>
          </p:nvSpPr>
          <p:spPr>
            <a:xfrm>
              <a:off x="133656" y="299876"/>
              <a:ext cx="3430550" cy="6946448"/>
            </a:xfrm>
            <a:custGeom>
              <a:avLst/>
              <a:gdLst/>
              <a:ahLst/>
              <a:cxnLst/>
              <a:rect l="l" t="t" r="r" b="b"/>
              <a:pathLst>
                <a:path w="3430550" h="6946448">
                  <a:moveTo>
                    <a:pt x="0" y="0"/>
                  </a:moveTo>
                  <a:lnTo>
                    <a:pt x="3430550" y="0"/>
                  </a:lnTo>
                  <a:lnTo>
                    <a:pt x="3430550" y="6946448"/>
                  </a:lnTo>
                  <a:lnTo>
                    <a:pt x="0" y="6946448"/>
                  </a:lnTo>
                  <a:lnTo>
                    <a:pt x="0" y="0"/>
                  </a:lnTo>
                  <a:close/>
                </a:path>
              </a:pathLst>
            </a:custGeom>
            <a:blipFill>
              <a:blip r:embed="rId3"/>
              <a:stretch>
                <a:fillRect t="-3401" b="-3401"/>
              </a:stretch>
            </a:blipFill>
          </p:spPr>
          <p:txBody>
            <a:bodyPr/>
            <a:lstStyle/>
            <a:p>
              <a:endParaRPr lang="en-US"/>
            </a:p>
          </p:txBody>
        </p:sp>
        <p:sp>
          <p:nvSpPr>
            <p:cNvPr id="4" name="Freeform 4" descr="toppng.com-iphone-mockup-huawei-nova-2i-802x1598.png"/>
            <p:cNvSpPr/>
            <p:nvPr/>
          </p:nvSpPr>
          <p:spPr>
            <a:xfrm>
              <a:off x="0" y="0"/>
              <a:ext cx="3697888" cy="7406306"/>
            </a:xfrm>
            <a:custGeom>
              <a:avLst/>
              <a:gdLst/>
              <a:ahLst/>
              <a:cxnLst/>
              <a:rect l="l" t="t" r="r" b="b"/>
              <a:pathLst>
                <a:path w="3697888" h="7406306">
                  <a:moveTo>
                    <a:pt x="0" y="0"/>
                  </a:moveTo>
                  <a:lnTo>
                    <a:pt x="3697888" y="0"/>
                  </a:lnTo>
                  <a:lnTo>
                    <a:pt x="3697888" y="7406306"/>
                  </a:lnTo>
                  <a:lnTo>
                    <a:pt x="0" y="7406306"/>
                  </a:lnTo>
                  <a:lnTo>
                    <a:pt x="0" y="0"/>
                  </a:lnTo>
                  <a:close/>
                </a:path>
              </a:pathLst>
            </a:custGeom>
            <a:blipFill>
              <a:blip r:embed="rId4"/>
              <a:stretch>
                <a:fillRect r="-611"/>
              </a:stretch>
            </a:blipFill>
          </p:spPr>
          <p:txBody>
            <a:bodyPr/>
            <a:lstStyle/>
            <a:p>
              <a:endParaRPr lang="en-US"/>
            </a:p>
          </p:txBody>
        </p:sp>
      </p:grpSp>
      <p:sp>
        <p:nvSpPr>
          <p:cNvPr id="5" name="TextBox 5"/>
          <p:cNvSpPr txBox="1"/>
          <p:nvPr/>
        </p:nvSpPr>
        <p:spPr>
          <a:xfrm>
            <a:off x="1979362" y="596172"/>
            <a:ext cx="14329275" cy="841603"/>
          </a:xfrm>
          <a:prstGeom prst="rect">
            <a:avLst/>
          </a:prstGeom>
        </p:spPr>
        <p:txBody>
          <a:bodyPr lIns="0" tIns="0" rIns="0" bIns="0" rtlCol="0" anchor="t">
            <a:spAutoFit/>
          </a:bodyPr>
          <a:lstStyle/>
          <a:p>
            <a:pPr algn="l">
              <a:lnSpc>
                <a:spcPts val="6463"/>
              </a:lnSpc>
            </a:pPr>
            <a:r>
              <a:rPr lang="en-US" sz="5984">
                <a:solidFill>
                  <a:srgbClr val="001847"/>
                </a:solidFill>
                <a:latin typeface="Montserrat Bold"/>
                <a:ea typeface="Montserrat Bold"/>
                <a:cs typeface="Montserrat Bold"/>
                <a:sym typeface="Montserrat Bold"/>
              </a:rPr>
              <a:t>Як користуватися Reunite Ukraine</a:t>
            </a:r>
          </a:p>
        </p:txBody>
      </p:sp>
      <p:sp>
        <p:nvSpPr>
          <p:cNvPr id="6" name="TextBox 6"/>
          <p:cNvSpPr txBox="1"/>
          <p:nvPr/>
        </p:nvSpPr>
        <p:spPr>
          <a:xfrm>
            <a:off x="1822425" y="2261104"/>
            <a:ext cx="4389549" cy="952500"/>
          </a:xfrm>
          <a:prstGeom prst="rect">
            <a:avLst/>
          </a:prstGeom>
        </p:spPr>
        <p:txBody>
          <a:bodyPr lIns="0" tIns="0" rIns="0" bIns="0" rtlCol="0" anchor="t">
            <a:spAutoFit/>
          </a:bodyPr>
          <a:lstStyle/>
          <a:p>
            <a:pPr algn="l">
              <a:lnSpc>
                <a:spcPts val="2520"/>
              </a:lnSpc>
            </a:pPr>
            <a:r>
              <a:rPr lang="en-US" sz="2100">
                <a:solidFill>
                  <a:srgbClr val="000000"/>
                </a:solidFill>
                <a:latin typeface="Arimo"/>
                <a:ea typeface="Arimo"/>
                <a:cs typeface="Arimo"/>
                <a:sym typeface="Arimo"/>
              </a:rPr>
              <a:t>Підтвердіть свою особу - потрібно завантажити селфі разом з посвідченням особи</a:t>
            </a:r>
          </a:p>
        </p:txBody>
      </p:sp>
      <p:sp>
        <p:nvSpPr>
          <p:cNvPr id="7" name="TextBox 7"/>
          <p:cNvSpPr txBox="1"/>
          <p:nvPr/>
        </p:nvSpPr>
        <p:spPr>
          <a:xfrm>
            <a:off x="7629274" y="2148001"/>
            <a:ext cx="4452641" cy="1266825"/>
          </a:xfrm>
          <a:prstGeom prst="rect">
            <a:avLst/>
          </a:prstGeom>
        </p:spPr>
        <p:txBody>
          <a:bodyPr lIns="0" tIns="0" rIns="0" bIns="0" rtlCol="0" anchor="t">
            <a:spAutoFit/>
          </a:bodyPr>
          <a:lstStyle/>
          <a:p>
            <a:pPr algn="l">
              <a:lnSpc>
                <a:spcPts val="2520"/>
              </a:lnSpc>
            </a:pPr>
            <a:r>
              <a:rPr lang="en-US" sz="2100">
                <a:solidFill>
                  <a:srgbClr val="000000"/>
                </a:solidFill>
                <a:latin typeface="Arimo"/>
                <a:ea typeface="Arimo"/>
                <a:cs typeface="Arimo"/>
                <a:sym typeface="Arimo"/>
              </a:rPr>
              <a:t>Після того, як Ваш обліковий запис буде підтверджено Національною поліцією України, Ви зможете створити профіль</a:t>
            </a:r>
          </a:p>
        </p:txBody>
      </p:sp>
      <p:sp>
        <p:nvSpPr>
          <p:cNvPr id="8" name="TextBox 8"/>
          <p:cNvSpPr txBox="1"/>
          <p:nvPr/>
        </p:nvSpPr>
        <p:spPr>
          <a:xfrm>
            <a:off x="13531083" y="2261104"/>
            <a:ext cx="4002600" cy="952500"/>
          </a:xfrm>
          <a:prstGeom prst="rect">
            <a:avLst/>
          </a:prstGeom>
        </p:spPr>
        <p:txBody>
          <a:bodyPr lIns="0" tIns="0" rIns="0" bIns="0" rtlCol="0" anchor="t">
            <a:spAutoFit/>
          </a:bodyPr>
          <a:lstStyle/>
          <a:p>
            <a:pPr algn="l">
              <a:lnSpc>
                <a:spcPts val="2520"/>
              </a:lnSpc>
            </a:pPr>
            <a:r>
              <a:rPr lang="en-US" sz="2100">
                <a:solidFill>
                  <a:srgbClr val="000000"/>
                </a:solidFill>
                <a:latin typeface="Arimo"/>
                <a:ea typeface="Arimo"/>
                <a:cs typeface="Arimo"/>
                <a:sym typeface="Arimo"/>
              </a:rPr>
              <a:t>Додайте стільки інформації про себе та свою сім'ю, скільки вважаєте за потрібне</a:t>
            </a:r>
          </a:p>
        </p:txBody>
      </p:sp>
      <p:grpSp>
        <p:nvGrpSpPr>
          <p:cNvPr id="9" name="Group 9"/>
          <p:cNvGrpSpPr/>
          <p:nvPr/>
        </p:nvGrpSpPr>
        <p:grpSpPr>
          <a:xfrm>
            <a:off x="7757292" y="4134576"/>
            <a:ext cx="2773416" cy="5603981"/>
            <a:chOff x="0" y="0"/>
            <a:chExt cx="3697888" cy="7471974"/>
          </a:xfrm>
        </p:grpSpPr>
        <p:sp>
          <p:nvSpPr>
            <p:cNvPr id="10" name="Freeform 10"/>
            <p:cNvSpPr/>
            <p:nvPr/>
          </p:nvSpPr>
          <p:spPr>
            <a:xfrm>
              <a:off x="138582" y="426516"/>
              <a:ext cx="3257850" cy="7045458"/>
            </a:xfrm>
            <a:custGeom>
              <a:avLst/>
              <a:gdLst/>
              <a:ahLst/>
              <a:cxnLst/>
              <a:rect l="l" t="t" r="r" b="b"/>
              <a:pathLst>
                <a:path w="3257850" h="7045458">
                  <a:moveTo>
                    <a:pt x="0" y="0"/>
                  </a:moveTo>
                  <a:lnTo>
                    <a:pt x="3257850" y="0"/>
                  </a:lnTo>
                  <a:lnTo>
                    <a:pt x="3257850" y="7045458"/>
                  </a:lnTo>
                  <a:lnTo>
                    <a:pt x="0" y="7045458"/>
                  </a:lnTo>
                  <a:lnTo>
                    <a:pt x="0" y="0"/>
                  </a:lnTo>
                  <a:close/>
                </a:path>
              </a:pathLst>
            </a:custGeom>
            <a:blipFill>
              <a:blip r:embed="rId5"/>
              <a:stretch>
                <a:fillRect/>
              </a:stretch>
            </a:blipFill>
          </p:spPr>
          <p:txBody>
            <a:bodyPr/>
            <a:lstStyle/>
            <a:p>
              <a:endParaRPr lang="en-US"/>
            </a:p>
          </p:txBody>
        </p:sp>
        <p:sp>
          <p:nvSpPr>
            <p:cNvPr id="11" name="Freeform 11" descr="toppng.com-iphone-mockup-huawei-nova-2i-802x1598.png"/>
            <p:cNvSpPr/>
            <p:nvPr/>
          </p:nvSpPr>
          <p:spPr>
            <a:xfrm>
              <a:off x="0" y="0"/>
              <a:ext cx="3697888" cy="7406306"/>
            </a:xfrm>
            <a:custGeom>
              <a:avLst/>
              <a:gdLst/>
              <a:ahLst/>
              <a:cxnLst/>
              <a:rect l="l" t="t" r="r" b="b"/>
              <a:pathLst>
                <a:path w="3697888" h="7406306">
                  <a:moveTo>
                    <a:pt x="0" y="0"/>
                  </a:moveTo>
                  <a:lnTo>
                    <a:pt x="3697888" y="0"/>
                  </a:lnTo>
                  <a:lnTo>
                    <a:pt x="3697888" y="7406306"/>
                  </a:lnTo>
                  <a:lnTo>
                    <a:pt x="0" y="7406306"/>
                  </a:lnTo>
                  <a:lnTo>
                    <a:pt x="0" y="0"/>
                  </a:lnTo>
                  <a:close/>
                </a:path>
              </a:pathLst>
            </a:custGeom>
            <a:blipFill>
              <a:blip r:embed="rId4"/>
              <a:stretch>
                <a:fillRect r="-611"/>
              </a:stretch>
            </a:blipFill>
          </p:spPr>
          <p:txBody>
            <a:bodyPr/>
            <a:lstStyle/>
            <a:p>
              <a:endParaRPr lang="en-US"/>
            </a:p>
          </p:txBody>
        </p:sp>
      </p:grpSp>
      <p:sp>
        <p:nvSpPr>
          <p:cNvPr id="12" name="Freeform 12" descr="Badge 4 with solid fill"/>
          <p:cNvSpPr/>
          <p:nvPr/>
        </p:nvSpPr>
        <p:spPr>
          <a:xfrm>
            <a:off x="542067" y="2151593"/>
            <a:ext cx="1137483" cy="1137483"/>
          </a:xfrm>
          <a:custGeom>
            <a:avLst/>
            <a:gdLst/>
            <a:ahLst/>
            <a:cxnLst/>
            <a:rect l="l" t="t" r="r" b="b"/>
            <a:pathLst>
              <a:path w="1137483" h="1137483">
                <a:moveTo>
                  <a:pt x="0" y="0"/>
                </a:moveTo>
                <a:lnTo>
                  <a:pt x="1137483" y="0"/>
                </a:lnTo>
                <a:lnTo>
                  <a:pt x="1137483" y="1137483"/>
                </a:lnTo>
                <a:lnTo>
                  <a:pt x="0" y="1137483"/>
                </a:lnTo>
                <a:lnTo>
                  <a:pt x="0" y="0"/>
                </a:lnTo>
                <a:close/>
              </a:path>
            </a:pathLst>
          </a:custGeom>
          <a:blipFill>
            <a:blip r:embed="rId6"/>
            <a:stretch>
              <a:fillRect/>
            </a:stretch>
          </a:blipFill>
        </p:spPr>
        <p:txBody>
          <a:bodyPr/>
          <a:lstStyle/>
          <a:p>
            <a:endParaRPr lang="en-US"/>
          </a:p>
        </p:txBody>
      </p:sp>
      <p:sp>
        <p:nvSpPr>
          <p:cNvPr id="13" name="Freeform 13" descr="Badge 5 with solid fill"/>
          <p:cNvSpPr/>
          <p:nvPr/>
        </p:nvSpPr>
        <p:spPr>
          <a:xfrm>
            <a:off x="6354849" y="2157526"/>
            <a:ext cx="1131550" cy="1131550"/>
          </a:xfrm>
          <a:custGeom>
            <a:avLst/>
            <a:gdLst/>
            <a:ahLst/>
            <a:cxnLst/>
            <a:rect l="l" t="t" r="r" b="b"/>
            <a:pathLst>
              <a:path w="1131550" h="1131550">
                <a:moveTo>
                  <a:pt x="0" y="0"/>
                </a:moveTo>
                <a:lnTo>
                  <a:pt x="1131550" y="0"/>
                </a:lnTo>
                <a:lnTo>
                  <a:pt x="1131550" y="1131550"/>
                </a:lnTo>
                <a:lnTo>
                  <a:pt x="0" y="1131550"/>
                </a:lnTo>
                <a:lnTo>
                  <a:pt x="0" y="0"/>
                </a:lnTo>
                <a:close/>
              </a:path>
            </a:pathLst>
          </a:custGeom>
          <a:blipFill>
            <a:blip r:embed="rId7"/>
            <a:stretch>
              <a:fillRect/>
            </a:stretch>
          </a:blipFill>
        </p:spPr>
        <p:txBody>
          <a:bodyPr/>
          <a:lstStyle/>
          <a:p>
            <a:endParaRPr lang="en-US"/>
          </a:p>
        </p:txBody>
      </p:sp>
      <p:sp>
        <p:nvSpPr>
          <p:cNvPr id="14" name="Freeform 14" descr="Badge 6 with solid fill"/>
          <p:cNvSpPr/>
          <p:nvPr/>
        </p:nvSpPr>
        <p:spPr>
          <a:xfrm>
            <a:off x="12276947" y="2212564"/>
            <a:ext cx="1059104" cy="1059104"/>
          </a:xfrm>
          <a:custGeom>
            <a:avLst/>
            <a:gdLst/>
            <a:ahLst/>
            <a:cxnLst/>
            <a:rect l="l" t="t" r="r" b="b"/>
            <a:pathLst>
              <a:path w="1059104" h="1059104">
                <a:moveTo>
                  <a:pt x="0" y="0"/>
                </a:moveTo>
                <a:lnTo>
                  <a:pt x="1059104" y="0"/>
                </a:lnTo>
                <a:lnTo>
                  <a:pt x="1059104" y="1059105"/>
                </a:lnTo>
                <a:lnTo>
                  <a:pt x="0" y="1059105"/>
                </a:lnTo>
                <a:lnTo>
                  <a:pt x="0" y="0"/>
                </a:lnTo>
                <a:close/>
              </a:path>
            </a:pathLst>
          </a:custGeom>
          <a:blipFill>
            <a:blip r:embed="rId8"/>
            <a:stretch>
              <a:fillRect/>
            </a:stretch>
          </a:blipFill>
        </p:spPr>
        <p:txBody>
          <a:bodyPr/>
          <a:lstStyle/>
          <a:p>
            <a:endParaRPr lang="en-US"/>
          </a:p>
        </p:txBody>
      </p:sp>
      <p:grpSp>
        <p:nvGrpSpPr>
          <p:cNvPr id="15" name="Group 15"/>
          <p:cNvGrpSpPr/>
          <p:nvPr/>
        </p:nvGrpSpPr>
        <p:grpSpPr>
          <a:xfrm>
            <a:off x="13531083" y="4134576"/>
            <a:ext cx="2773416" cy="5554730"/>
            <a:chOff x="0" y="0"/>
            <a:chExt cx="3697888" cy="7406306"/>
          </a:xfrm>
        </p:grpSpPr>
        <p:sp>
          <p:nvSpPr>
            <p:cNvPr id="16" name="Freeform 16"/>
            <p:cNvSpPr/>
            <p:nvPr/>
          </p:nvSpPr>
          <p:spPr>
            <a:xfrm>
              <a:off x="220018" y="137376"/>
              <a:ext cx="3257850" cy="6853652"/>
            </a:xfrm>
            <a:custGeom>
              <a:avLst/>
              <a:gdLst/>
              <a:ahLst/>
              <a:cxnLst/>
              <a:rect l="l" t="t" r="r" b="b"/>
              <a:pathLst>
                <a:path w="3257850" h="6853652">
                  <a:moveTo>
                    <a:pt x="0" y="0"/>
                  </a:moveTo>
                  <a:lnTo>
                    <a:pt x="3257850" y="0"/>
                  </a:lnTo>
                  <a:lnTo>
                    <a:pt x="3257850" y="6853652"/>
                  </a:lnTo>
                  <a:lnTo>
                    <a:pt x="0" y="6853652"/>
                  </a:lnTo>
                  <a:lnTo>
                    <a:pt x="0" y="0"/>
                  </a:lnTo>
                  <a:close/>
                </a:path>
              </a:pathLst>
            </a:custGeom>
            <a:blipFill>
              <a:blip r:embed="rId9"/>
              <a:stretch>
                <a:fillRect t="-1399" b="-1399"/>
              </a:stretch>
            </a:blipFill>
          </p:spPr>
          <p:txBody>
            <a:bodyPr/>
            <a:lstStyle/>
            <a:p>
              <a:endParaRPr lang="en-US"/>
            </a:p>
          </p:txBody>
        </p:sp>
        <p:sp>
          <p:nvSpPr>
            <p:cNvPr id="17" name="Freeform 17" descr="toppng.com-iphone-mockup-huawei-nova-2i-802x1598.png"/>
            <p:cNvSpPr/>
            <p:nvPr/>
          </p:nvSpPr>
          <p:spPr>
            <a:xfrm>
              <a:off x="0" y="0"/>
              <a:ext cx="3697888" cy="7406306"/>
            </a:xfrm>
            <a:custGeom>
              <a:avLst/>
              <a:gdLst/>
              <a:ahLst/>
              <a:cxnLst/>
              <a:rect l="l" t="t" r="r" b="b"/>
              <a:pathLst>
                <a:path w="3697888" h="7406306">
                  <a:moveTo>
                    <a:pt x="0" y="0"/>
                  </a:moveTo>
                  <a:lnTo>
                    <a:pt x="3697888" y="0"/>
                  </a:lnTo>
                  <a:lnTo>
                    <a:pt x="3697888" y="7406306"/>
                  </a:lnTo>
                  <a:lnTo>
                    <a:pt x="0" y="7406306"/>
                  </a:lnTo>
                  <a:lnTo>
                    <a:pt x="0" y="0"/>
                  </a:lnTo>
                  <a:close/>
                </a:path>
              </a:pathLst>
            </a:custGeom>
            <a:blipFill>
              <a:blip r:embed="rId4"/>
              <a:stretch>
                <a:fillRect r="-611"/>
              </a:stretch>
            </a:blipFill>
          </p:spPr>
          <p:txBody>
            <a:bodyPr/>
            <a:lstStyle/>
            <a:p>
              <a:endParaRPr lang="en-US"/>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844459" y="4059756"/>
            <a:ext cx="2773416" cy="5554730"/>
            <a:chOff x="0" y="0"/>
            <a:chExt cx="3697888" cy="7406306"/>
          </a:xfrm>
        </p:grpSpPr>
        <p:sp>
          <p:nvSpPr>
            <p:cNvPr id="3" name="Freeform 3"/>
            <p:cNvSpPr/>
            <p:nvPr/>
          </p:nvSpPr>
          <p:spPr>
            <a:xfrm>
              <a:off x="185722" y="188282"/>
              <a:ext cx="3326452" cy="7193896"/>
            </a:xfrm>
            <a:custGeom>
              <a:avLst/>
              <a:gdLst/>
              <a:ahLst/>
              <a:cxnLst/>
              <a:rect l="l" t="t" r="r" b="b"/>
              <a:pathLst>
                <a:path w="3326452" h="7193896">
                  <a:moveTo>
                    <a:pt x="0" y="0"/>
                  </a:moveTo>
                  <a:lnTo>
                    <a:pt x="3326452" y="0"/>
                  </a:lnTo>
                  <a:lnTo>
                    <a:pt x="3326452" y="7193896"/>
                  </a:lnTo>
                  <a:lnTo>
                    <a:pt x="0" y="7193896"/>
                  </a:lnTo>
                  <a:lnTo>
                    <a:pt x="0" y="0"/>
                  </a:lnTo>
                  <a:close/>
                </a:path>
              </a:pathLst>
            </a:custGeom>
            <a:blipFill>
              <a:blip r:embed="rId3"/>
              <a:stretch>
                <a:fillRect/>
              </a:stretch>
            </a:blipFill>
          </p:spPr>
          <p:txBody>
            <a:bodyPr/>
            <a:lstStyle/>
            <a:p>
              <a:endParaRPr lang="en-US"/>
            </a:p>
          </p:txBody>
        </p:sp>
        <p:sp>
          <p:nvSpPr>
            <p:cNvPr id="4" name="Freeform 4" descr="toppng.com-iphone-mockup-huawei-nova-2i-802x1598.png"/>
            <p:cNvSpPr/>
            <p:nvPr/>
          </p:nvSpPr>
          <p:spPr>
            <a:xfrm>
              <a:off x="0" y="0"/>
              <a:ext cx="3697888" cy="7406306"/>
            </a:xfrm>
            <a:custGeom>
              <a:avLst/>
              <a:gdLst/>
              <a:ahLst/>
              <a:cxnLst/>
              <a:rect l="l" t="t" r="r" b="b"/>
              <a:pathLst>
                <a:path w="3697888" h="7406306">
                  <a:moveTo>
                    <a:pt x="0" y="0"/>
                  </a:moveTo>
                  <a:lnTo>
                    <a:pt x="3697888" y="0"/>
                  </a:lnTo>
                  <a:lnTo>
                    <a:pt x="3697888" y="7406306"/>
                  </a:lnTo>
                  <a:lnTo>
                    <a:pt x="0" y="7406306"/>
                  </a:lnTo>
                  <a:lnTo>
                    <a:pt x="0" y="0"/>
                  </a:lnTo>
                  <a:close/>
                </a:path>
              </a:pathLst>
            </a:custGeom>
            <a:blipFill>
              <a:blip r:embed="rId4"/>
              <a:stretch>
                <a:fillRect r="-611"/>
              </a:stretch>
            </a:blipFill>
          </p:spPr>
          <p:txBody>
            <a:bodyPr/>
            <a:lstStyle/>
            <a:p>
              <a:endParaRPr lang="en-US"/>
            </a:p>
          </p:txBody>
        </p:sp>
      </p:grpSp>
      <p:sp>
        <p:nvSpPr>
          <p:cNvPr id="5" name="TextBox 5"/>
          <p:cNvSpPr txBox="1"/>
          <p:nvPr/>
        </p:nvSpPr>
        <p:spPr>
          <a:xfrm>
            <a:off x="1844459" y="2110591"/>
            <a:ext cx="3659123" cy="1266825"/>
          </a:xfrm>
          <a:prstGeom prst="rect">
            <a:avLst/>
          </a:prstGeom>
        </p:spPr>
        <p:txBody>
          <a:bodyPr lIns="0" tIns="0" rIns="0" bIns="0" rtlCol="0" anchor="t">
            <a:spAutoFit/>
          </a:bodyPr>
          <a:lstStyle/>
          <a:p>
            <a:pPr algn="l">
              <a:lnSpc>
                <a:spcPts val="2520"/>
              </a:lnSpc>
            </a:pPr>
            <a:r>
              <a:rPr lang="en-US" sz="2100">
                <a:solidFill>
                  <a:srgbClr val="000000"/>
                </a:solidFill>
                <a:latin typeface="Arimo"/>
                <a:ea typeface="Arimo"/>
                <a:cs typeface="Arimo"/>
                <a:sym typeface="Arimo"/>
              </a:rPr>
              <a:t>Ви можете додати інформацію про школу, роботу, місця проживання тощо.</a:t>
            </a:r>
          </a:p>
        </p:txBody>
      </p:sp>
      <p:sp>
        <p:nvSpPr>
          <p:cNvPr id="6" name="TextBox 6"/>
          <p:cNvSpPr txBox="1"/>
          <p:nvPr/>
        </p:nvSpPr>
        <p:spPr>
          <a:xfrm>
            <a:off x="7565737" y="2110591"/>
            <a:ext cx="4486948" cy="1266825"/>
          </a:xfrm>
          <a:prstGeom prst="rect">
            <a:avLst/>
          </a:prstGeom>
        </p:spPr>
        <p:txBody>
          <a:bodyPr lIns="0" tIns="0" rIns="0" bIns="0" rtlCol="0" anchor="t">
            <a:spAutoFit/>
          </a:bodyPr>
          <a:lstStyle/>
          <a:p>
            <a:pPr algn="l">
              <a:lnSpc>
                <a:spcPts val="2520"/>
              </a:lnSpc>
            </a:pPr>
            <a:r>
              <a:rPr lang="en-US" sz="2100">
                <a:solidFill>
                  <a:srgbClr val="000000"/>
                </a:solidFill>
                <a:latin typeface="Arimo"/>
                <a:ea typeface="Arimo"/>
                <a:cs typeface="Arimo"/>
                <a:sym typeface="Arimo"/>
              </a:rPr>
              <a:t>Ви можете додати кілька елементів інформації, наприклад, багато номерів телефонів, багато адрес, багато імен і т.д.</a:t>
            </a:r>
          </a:p>
        </p:txBody>
      </p:sp>
      <p:sp>
        <p:nvSpPr>
          <p:cNvPr id="7" name="TextBox 7"/>
          <p:cNvSpPr txBox="1"/>
          <p:nvPr/>
        </p:nvSpPr>
        <p:spPr>
          <a:xfrm>
            <a:off x="13883058" y="2085696"/>
            <a:ext cx="3286800" cy="1266825"/>
          </a:xfrm>
          <a:prstGeom prst="rect">
            <a:avLst/>
          </a:prstGeom>
        </p:spPr>
        <p:txBody>
          <a:bodyPr lIns="0" tIns="0" rIns="0" bIns="0" rtlCol="0" anchor="t">
            <a:spAutoFit/>
          </a:bodyPr>
          <a:lstStyle/>
          <a:p>
            <a:pPr algn="l">
              <a:lnSpc>
                <a:spcPts val="2520"/>
              </a:lnSpc>
            </a:pPr>
            <a:r>
              <a:rPr lang="en-US" sz="2100">
                <a:solidFill>
                  <a:srgbClr val="000000"/>
                </a:solidFill>
                <a:latin typeface="Arimo"/>
                <a:ea typeface="Arimo"/>
                <a:cs typeface="Arimo"/>
                <a:sym typeface="Arimo"/>
              </a:rPr>
              <a:t>Ви можете додати фотографії себе і своєї сім'ї - навіть старі фотографії</a:t>
            </a:r>
          </a:p>
        </p:txBody>
      </p:sp>
      <p:grpSp>
        <p:nvGrpSpPr>
          <p:cNvPr id="8" name="Group 8"/>
          <p:cNvGrpSpPr/>
          <p:nvPr/>
        </p:nvGrpSpPr>
        <p:grpSpPr>
          <a:xfrm>
            <a:off x="7757288" y="4059756"/>
            <a:ext cx="2773425" cy="5520992"/>
            <a:chOff x="0" y="0"/>
            <a:chExt cx="3697900" cy="7361322"/>
          </a:xfrm>
        </p:grpSpPr>
        <p:sp>
          <p:nvSpPr>
            <p:cNvPr id="9" name="Freeform 9"/>
            <p:cNvSpPr/>
            <p:nvPr/>
          </p:nvSpPr>
          <p:spPr>
            <a:xfrm>
              <a:off x="185724" y="578548"/>
              <a:ext cx="3326452" cy="6667700"/>
            </a:xfrm>
            <a:custGeom>
              <a:avLst/>
              <a:gdLst/>
              <a:ahLst/>
              <a:cxnLst/>
              <a:rect l="l" t="t" r="r" b="b"/>
              <a:pathLst>
                <a:path w="3326452" h="6667700">
                  <a:moveTo>
                    <a:pt x="0" y="0"/>
                  </a:moveTo>
                  <a:lnTo>
                    <a:pt x="3326452" y="0"/>
                  </a:lnTo>
                  <a:lnTo>
                    <a:pt x="3326452" y="6667700"/>
                  </a:lnTo>
                  <a:lnTo>
                    <a:pt x="0" y="6667700"/>
                  </a:lnTo>
                  <a:lnTo>
                    <a:pt x="0" y="0"/>
                  </a:lnTo>
                  <a:close/>
                </a:path>
              </a:pathLst>
            </a:custGeom>
            <a:blipFill>
              <a:blip r:embed="rId5"/>
              <a:stretch>
                <a:fillRect b="-7891"/>
              </a:stretch>
            </a:blipFill>
          </p:spPr>
          <p:txBody>
            <a:bodyPr/>
            <a:lstStyle/>
            <a:p>
              <a:endParaRPr lang="en-US"/>
            </a:p>
          </p:txBody>
        </p:sp>
        <p:sp>
          <p:nvSpPr>
            <p:cNvPr id="10" name="Freeform 10" descr="toppng.com-iphone-mockup-huawei-nova-2i-802x1598.png"/>
            <p:cNvSpPr/>
            <p:nvPr/>
          </p:nvSpPr>
          <p:spPr>
            <a:xfrm>
              <a:off x="0" y="0"/>
              <a:ext cx="3697900" cy="7361322"/>
            </a:xfrm>
            <a:custGeom>
              <a:avLst/>
              <a:gdLst/>
              <a:ahLst/>
              <a:cxnLst/>
              <a:rect l="l" t="t" r="r" b="b"/>
              <a:pathLst>
                <a:path w="3697900" h="7361322">
                  <a:moveTo>
                    <a:pt x="0" y="0"/>
                  </a:moveTo>
                  <a:lnTo>
                    <a:pt x="3697900" y="0"/>
                  </a:lnTo>
                  <a:lnTo>
                    <a:pt x="3697900" y="7361322"/>
                  </a:lnTo>
                  <a:lnTo>
                    <a:pt x="0" y="7361322"/>
                  </a:lnTo>
                  <a:lnTo>
                    <a:pt x="0" y="0"/>
                  </a:lnTo>
                  <a:close/>
                </a:path>
              </a:pathLst>
            </a:custGeom>
            <a:blipFill>
              <a:blip r:embed="rId4"/>
              <a:stretch>
                <a:fillRect/>
              </a:stretch>
            </a:blipFill>
          </p:spPr>
          <p:txBody>
            <a:bodyPr/>
            <a:lstStyle/>
            <a:p>
              <a:endParaRPr lang="en-US"/>
            </a:p>
          </p:txBody>
        </p:sp>
      </p:grpSp>
      <p:sp>
        <p:nvSpPr>
          <p:cNvPr id="11" name="Freeform 11" descr="Badge 7 with solid fill"/>
          <p:cNvSpPr/>
          <p:nvPr/>
        </p:nvSpPr>
        <p:spPr>
          <a:xfrm>
            <a:off x="489672" y="2062769"/>
            <a:ext cx="1202386" cy="1202386"/>
          </a:xfrm>
          <a:custGeom>
            <a:avLst/>
            <a:gdLst/>
            <a:ahLst/>
            <a:cxnLst/>
            <a:rect l="l" t="t" r="r" b="b"/>
            <a:pathLst>
              <a:path w="1202386" h="1202386">
                <a:moveTo>
                  <a:pt x="0" y="0"/>
                </a:moveTo>
                <a:lnTo>
                  <a:pt x="1202387" y="0"/>
                </a:lnTo>
                <a:lnTo>
                  <a:pt x="1202387" y="1202387"/>
                </a:lnTo>
                <a:lnTo>
                  <a:pt x="0" y="1202387"/>
                </a:lnTo>
                <a:lnTo>
                  <a:pt x="0" y="0"/>
                </a:lnTo>
                <a:close/>
              </a:path>
            </a:pathLst>
          </a:custGeom>
          <a:blipFill>
            <a:blip r:embed="rId6"/>
            <a:stretch>
              <a:fillRect/>
            </a:stretch>
          </a:blipFill>
        </p:spPr>
        <p:txBody>
          <a:bodyPr/>
          <a:lstStyle/>
          <a:p>
            <a:endParaRPr lang="en-US"/>
          </a:p>
        </p:txBody>
      </p:sp>
      <p:sp>
        <p:nvSpPr>
          <p:cNvPr id="12" name="Freeform 12" descr="Badge 8 with solid fill"/>
          <p:cNvSpPr/>
          <p:nvPr/>
        </p:nvSpPr>
        <p:spPr>
          <a:xfrm>
            <a:off x="6275854" y="2120116"/>
            <a:ext cx="1137483" cy="1137483"/>
          </a:xfrm>
          <a:custGeom>
            <a:avLst/>
            <a:gdLst/>
            <a:ahLst/>
            <a:cxnLst/>
            <a:rect l="l" t="t" r="r" b="b"/>
            <a:pathLst>
              <a:path w="1137483" h="1137483">
                <a:moveTo>
                  <a:pt x="0" y="0"/>
                </a:moveTo>
                <a:lnTo>
                  <a:pt x="1137483" y="0"/>
                </a:lnTo>
                <a:lnTo>
                  <a:pt x="1137483" y="1137483"/>
                </a:lnTo>
                <a:lnTo>
                  <a:pt x="0" y="1137483"/>
                </a:lnTo>
                <a:lnTo>
                  <a:pt x="0" y="0"/>
                </a:lnTo>
                <a:close/>
              </a:path>
            </a:pathLst>
          </a:custGeom>
          <a:blipFill>
            <a:blip r:embed="rId7"/>
            <a:stretch>
              <a:fillRect/>
            </a:stretch>
          </a:blipFill>
        </p:spPr>
        <p:txBody>
          <a:bodyPr/>
          <a:lstStyle/>
          <a:p>
            <a:endParaRPr lang="en-US"/>
          </a:p>
        </p:txBody>
      </p:sp>
      <p:sp>
        <p:nvSpPr>
          <p:cNvPr id="13" name="Freeform 13" descr="Badge 9 with solid fill"/>
          <p:cNvSpPr/>
          <p:nvPr/>
        </p:nvSpPr>
        <p:spPr>
          <a:xfrm>
            <a:off x="12596591" y="2095221"/>
            <a:ext cx="1137483" cy="1137483"/>
          </a:xfrm>
          <a:custGeom>
            <a:avLst/>
            <a:gdLst/>
            <a:ahLst/>
            <a:cxnLst/>
            <a:rect l="l" t="t" r="r" b="b"/>
            <a:pathLst>
              <a:path w="1137483" h="1137483">
                <a:moveTo>
                  <a:pt x="0" y="0"/>
                </a:moveTo>
                <a:lnTo>
                  <a:pt x="1137483" y="0"/>
                </a:lnTo>
                <a:lnTo>
                  <a:pt x="1137483" y="1137483"/>
                </a:lnTo>
                <a:lnTo>
                  <a:pt x="0" y="1137483"/>
                </a:lnTo>
                <a:lnTo>
                  <a:pt x="0" y="0"/>
                </a:lnTo>
                <a:close/>
              </a:path>
            </a:pathLst>
          </a:custGeom>
          <a:blipFill>
            <a:blip r:embed="rId8"/>
            <a:stretch>
              <a:fillRect/>
            </a:stretch>
          </a:blipFill>
        </p:spPr>
        <p:txBody>
          <a:bodyPr/>
          <a:lstStyle/>
          <a:p>
            <a:endParaRPr lang="en-US"/>
          </a:p>
        </p:txBody>
      </p:sp>
      <p:grpSp>
        <p:nvGrpSpPr>
          <p:cNvPr id="14" name="Group 14"/>
          <p:cNvGrpSpPr/>
          <p:nvPr/>
        </p:nvGrpSpPr>
        <p:grpSpPr>
          <a:xfrm>
            <a:off x="13883058" y="4026018"/>
            <a:ext cx="2773416" cy="5554730"/>
            <a:chOff x="0" y="0"/>
            <a:chExt cx="3697888" cy="7406306"/>
          </a:xfrm>
        </p:grpSpPr>
        <p:sp>
          <p:nvSpPr>
            <p:cNvPr id="15" name="Freeform 15" descr="A screenshot of a cartoon of a person taking a selfie  Description automatically generated"/>
            <p:cNvSpPr/>
            <p:nvPr/>
          </p:nvSpPr>
          <p:spPr>
            <a:xfrm>
              <a:off x="262424" y="267482"/>
              <a:ext cx="3175954" cy="6871342"/>
            </a:xfrm>
            <a:custGeom>
              <a:avLst/>
              <a:gdLst/>
              <a:ahLst/>
              <a:cxnLst/>
              <a:rect l="l" t="t" r="r" b="b"/>
              <a:pathLst>
                <a:path w="3175954" h="6871342">
                  <a:moveTo>
                    <a:pt x="0" y="0"/>
                  </a:moveTo>
                  <a:lnTo>
                    <a:pt x="3175954" y="0"/>
                  </a:lnTo>
                  <a:lnTo>
                    <a:pt x="3175954" y="6871342"/>
                  </a:lnTo>
                  <a:lnTo>
                    <a:pt x="0" y="6871342"/>
                  </a:lnTo>
                  <a:lnTo>
                    <a:pt x="0" y="0"/>
                  </a:lnTo>
                  <a:close/>
                </a:path>
              </a:pathLst>
            </a:custGeom>
            <a:blipFill>
              <a:blip r:embed="rId9"/>
              <a:stretch>
                <a:fillRect r="-42"/>
              </a:stretch>
            </a:blipFill>
          </p:spPr>
          <p:txBody>
            <a:bodyPr/>
            <a:lstStyle/>
            <a:p>
              <a:endParaRPr lang="en-US"/>
            </a:p>
          </p:txBody>
        </p:sp>
        <p:sp>
          <p:nvSpPr>
            <p:cNvPr id="16" name="Freeform 16" descr="toppng.com-iphone-mockup-huawei-nova-2i-802x1598.png"/>
            <p:cNvSpPr/>
            <p:nvPr/>
          </p:nvSpPr>
          <p:spPr>
            <a:xfrm>
              <a:off x="0" y="0"/>
              <a:ext cx="3697888" cy="7406306"/>
            </a:xfrm>
            <a:custGeom>
              <a:avLst/>
              <a:gdLst/>
              <a:ahLst/>
              <a:cxnLst/>
              <a:rect l="l" t="t" r="r" b="b"/>
              <a:pathLst>
                <a:path w="3697888" h="7406306">
                  <a:moveTo>
                    <a:pt x="0" y="0"/>
                  </a:moveTo>
                  <a:lnTo>
                    <a:pt x="3697888" y="0"/>
                  </a:lnTo>
                  <a:lnTo>
                    <a:pt x="3697888" y="7406306"/>
                  </a:lnTo>
                  <a:lnTo>
                    <a:pt x="0" y="7406306"/>
                  </a:lnTo>
                  <a:lnTo>
                    <a:pt x="0" y="0"/>
                  </a:lnTo>
                  <a:close/>
                </a:path>
              </a:pathLst>
            </a:custGeom>
            <a:blipFill>
              <a:blip r:embed="rId4"/>
              <a:stretch>
                <a:fillRect r="-611"/>
              </a:stretch>
            </a:blipFill>
          </p:spPr>
          <p:txBody>
            <a:bodyPr/>
            <a:lstStyle/>
            <a:p>
              <a:endParaRPr lang="en-US"/>
            </a:p>
          </p:txBody>
        </p:sp>
      </p:grpSp>
      <p:sp>
        <p:nvSpPr>
          <p:cNvPr id="17" name="TextBox 17"/>
          <p:cNvSpPr txBox="1"/>
          <p:nvPr/>
        </p:nvSpPr>
        <p:spPr>
          <a:xfrm>
            <a:off x="1979362" y="596172"/>
            <a:ext cx="14329275" cy="841603"/>
          </a:xfrm>
          <a:prstGeom prst="rect">
            <a:avLst/>
          </a:prstGeom>
        </p:spPr>
        <p:txBody>
          <a:bodyPr lIns="0" tIns="0" rIns="0" bIns="0" rtlCol="0" anchor="t">
            <a:spAutoFit/>
          </a:bodyPr>
          <a:lstStyle/>
          <a:p>
            <a:pPr algn="l">
              <a:lnSpc>
                <a:spcPts val="6463"/>
              </a:lnSpc>
            </a:pPr>
            <a:r>
              <a:rPr lang="en-US" sz="5984">
                <a:solidFill>
                  <a:srgbClr val="001847"/>
                </a:solidFill>
                <a:latin typeface="Montserrat Bold"/>
                <a:ea typeface="Montserrat Bold"/>
                <a:cs typeface="Montserrat Bold"/>
                <a:sym typeface="Montserrat Bold"/>
              </a:rPr>
              <a:t>Як користуватися Reunite Ukraine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48725" y="1105805"/>
            <a:ext cx="15590550" cy="938784"/>
          </a:xfrm>
          <a:prstGeom prst="rect">
            <a:avLst/>
          </a:prstGeom>
        </p:spPr>
        <p:txBody>
          <a:bodyPr lIns="0" tIns="0" rIns="0" bIns="0" rtlCol="0" anchor="t">
            <a:spAutoFit/>
          </a:bodyPr>
          <a:lstStyle/>
          <a:p>
            <a:pPr algn="ctr">
              <a:lnSpc>
                <a:spcPts val="7128"/>
              </a:lnSpc>
            </a:pPr>
            <a:r>
              <a:rPr lang="en-US" sz="6600">
                <a:solidFill>
                  <a:srgbClr val="001847"/>
                </a:solidFill>
                <a:latin typeface="Montserrat Bold"/>
                <a:ea typeface="Montserrat Bold"/>
                <a:cs typeface="Montserrat Bold"/>
                <a:sym typeface="Montserrat Bold"/>
              </a:rPr>
              <a:t>Потім додаток встановлює збіги</a:t>
            </a:r>
          </a:p>
        </p:txBody>
      </p:sp>
      <p:sp>
        <p:nvSpPr>
          <p:cNvPr id="3" name="TextBox 3"/>
          <p:cNvSpPr txBox="1"/>
          <p:nvPr/>
        </p:nvSpPr>
        <p:spPr>
          <a:xfrm>
            <a:off x="1348725" y="2850812"/>
            <a:ext cx="15590550" cy="5760819"/>
          </a:xfrm>
          <a:prstGeom prst="rect">
            <a:avLst/>
          </a:prstGeom>
        </p:spPr>
        <p:txBody>
          <a:bodyPr lIns="0" tIns="0" rIns="0" bIns="0" rtlCol="0" anchor="t">
            <a:spAutoFit/>
          </a:bodyPr>
          <a:lstStyle/>
          <a:p>
            <a:pPr marL="874296" lvl="1" indent="-437148" algn="l">
              <a:lnSpc>
                <a:spcPts val="3776"/>
              </a:lnSpc>
              <a:buFont typeface="Arial"/>
              <a:buChar char="•"/>
            </a:pPr>
            <a:r>
              <a:rPr lang="en-US" sz="3884">
                <a:solidFill>
                  <a:srgbClr val="001847"/>
                </a:solidFill>
                <a:latin typeface="Arimo"/>
                <a:ea typeface="Arimo"/>
                <a:cs typeface="Arimo"/>
                <a:sym typeface="Arimo"/>
              </a:rPr>
              <a:t>Ви можете додавати, редагувати або видаляти будь-які дані зі свого профілю в будь-який час</a:t>
            </a:r>
          </a:p>
          <a:p>
            <a:pPr algn="l">
              <a:lnSpc>
                <a:spcPts val="3776"/>
              </a:lnSpc>
            </a:pPr>
            <a:endParaRPr lang="en-US" sz="3884">
              <a:solidFill>
                <a:srgbClr val="001847"/>
              </a:solidFill>
              <a:latin typeface="Arimo"/>
              <a:ea typeface="Arimo"/>
              <a:cs typeface="Arimo"/>
              <a:sym typeface="Arimo"/>
            </a:endParaRPr>
          </a:p>
          <a:p>
            <a:pPr marL="874296" lvl="1" indent="-437148" algn="l">
              <a:lnSpc>
                <a:spcPts val="3776"/>
              </a:lnSpc>
              <a:buFont typeface="Arial"/>
              <a:buChar char="•"/>
            </a:pPr>
            <a:r>
              <a:rPr lang="en-US" sz="3884">
                <a:solidFill>
                  <a:srgbClr val="001847"/>
                </a:solidFill>
                <a:latin typeface="Arimo"/>
                <a:ea typeface="Arimo"/>
                <a:cs typeface="Arimo"/>
                <a:sym typeface="Arimo"/>
              </a:rPr>
              <a:t>Система </a:t>
            </a:r>
            <a:r>
              <a:rPr lang="en-US" sz="3884">
                <a:solidFill>
                  <a:srgbClr val="001847"/>
                </a:solidFill>
                <a:latin typeface="Arimo Bold"/>
                <a:ea typeface="Arimo Bold"/>
                <a:cs typeface="Arimo Bold"/>
                <a:sym typeface="Arimo Bold"/>
              </a:rPr>
              <a:t>постійно шукає збіги </a:t>
            </a:r>
            <a:r>
              <a:rPr lang="en-US" sz="3884">
                <a:solidFill>
                  <a:srgbClr val="001847"/>
                </a:solidFill>
                <a:latin typeface="Arimo"/>
                <a:ea typeface="Arimo"/>
                <a:cs typeface="Arimo"/>
                <a:sym typeface="Arimo"/>
              </a:rPr>
              <a:t>між профілями користувачів</a:t>
            </a:r>
          </a:p>
          <a:p>
            <a:pPr algn="l">
              <a:lnSpc>
                <a:spcPts val="3776"/>
              </a:lnSpc>
            </a:pPr>
            <a:endParaRPr lang="en-US" sz="3884">
              <a:solidFill>
                <a:srgbClr val="001847"/>
              </a:solidFill>
              <a:latin typeface="Arimo"/>
              <a:ea typeface="Arimo"/>
              <a:cs typeface="Arimo"/>
              <a:sym typeface="Arimo"/>
            </a:endParaRPr>
          </a:p>
          <a:p>
            <a:pPr marL="874296" lvl="1" indent="-437148" algn="l">
              <a:lnSpc>
                <a:spcPts val="3776"/>
              </a:lnSpc>
              <a:buFont typeface="Arial"/>
              <a:buChar char="•"/>
            </a:pPr>
            <a:r>
              <a:rPr lang="en-US" sz="3884">
                <a:solidFill>
                  <a:srgbClr val="001847"/>
                </a:solidFill>
                <a:latin typeface="Arimo"/>
                <a:ea typeface="Arimo"/>
                <a:cs typeface="Arimo"/>
                <a:sym typeface="Arimo"/>
              </a:rPr>
              <a:t>Коли збіг встановлено, </a:t>
            </a:r>
            <a:r>
              <a:rPr lang="en-US" sz="3884">
                <a:solidFill>
                  <a:srgbClr val="001847"/>
                </a:solidFill>
                <a:latin typeface="Arimo Bold"/>
                <a:ea typeface="Arimo Bold"/>
                <a:cs typeface="Arimo Bold"/>
                <a:sym typeface="Arimo Bold"/>
              </a:rPr>
              <a:t>Національну поліцію буде повідомлено</a:t>
            </a:r>
            <a:r>
              <a:rPr lang="en-US" sz="3884">
                <a:solidFill>
                  <a:srgbClr val="001847"/>
                </a:solidFill>
                <a:latin typeface="Arimo"/>
                <a:ea typeface="Arimo"/>
                <a:cs typeface="Arimo"/>
                <a:sym typeface="Arimo"/>
              </a:rPr>
              <a:t>, і після перевірки ви та особа, з якою було встановлено збіг, отримаєте повідомлення </a:t>
            </a:r>
          </a:p>
          <a:p>
            <a:pPr algn="l">
              <a:lnSpc>
                <a:spcPts val="3776"/>
              </a:lnSpc>
            </a:pPr>
            <a:endParaRPr lang="en-US" sz="3884">
              <a:solidFill>
                <a:srgbClr val="001847"/>
              </a:solidFill>
              <a:latin typeface="Arimo"/>
              <a:ea typeface="Arimo"/>
              <a:cs typeface="Arimo"/>
              <a:sym typeface="Arimo"/>
            </a:endParaRPr>
          </a:p>
          <a:p>
            <a:pPr marL="874538" lvl="1" indent="-437269" algn="l">
              <a:lnSpc>
                <a:spcPts val="3776"/>
              </a:lnSpc>
              <a:buFont typeface="Arial"/>
              <a:buChar char="•"/>
            </a:pPr>
            <a:r>
              <a:rPr lang="en-US" sz="3885">
                <a:solidFill>
                  <a:srgbClr val="001847"/>
                </a:solidFill>
                <a:latin typeface="Arimo"/>
                <a:ea typeface="Arimo"/>
                <a:cs typeface="Arimo"/>
                <a:sym typeface="Arimo"/>
              </a:rPr>
              <a:t>Потім ви можете надіслати один одному повідомлення в додатку і </a:t>
            </a:r>
            <a:r>
              <a:rPr lang="en-US" sz="3885">
                <a:solidFill>
                  <a:srgbClr val="001847"/>
                </a:solidFill>
                <a:latin typeface="Arimo Bold"/>
                <a:ea typeface="Arimo Bold"/>
                <a:cs typeface="Arimo Bold"/>
                <a:sym typeface="Arimo Bold"/>
              </a:rPr>
              <a:t>дізнатися, де знаходиться безвісти зникла людина, яку ви шукаєте!</a:t>
            </a:r>
          </a:p>
        </p:txBody>
      </p:sp>
      <p:sp>
        <p:nvSpPr>
          <p:cNvPr id="4" name="Freeform 4"/>
          <p:cNvSpPr/>
          <p:nvPr/>
        </p:nvSpPr>
        <p:spPr>
          <a:xfrm>
            <a:off x="16939275" y="7617787"/>
            <a:ext cx="3281026" cy="3281026"/>
          </a:xfrm>
          <a:custGeom>
            <a:avLst/>
            <a:gdLst/>
            <a:ahLst/>
            <a:cxnLst/>
            <a:rect l="l" t="t" r="r" b="b"/>
            <a:pathLst>
              <a:path w="3281026" h="3281026">
                <a:moveTo>
                  <a:pt x="0" y="0"/>
                </a:moveTo>
                <a:lnTo>
                  <a:pt x="3281026" y="0"/>
                </a:lnTo>
                <a:lnTo>
                  <a:pt x="3281026" y="3281026"/>
                </a:lnTo>
                <a:lnTo>
                  <a:pt x="0" y="328102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TotalTime>
  <Words>2598</Words>
  <Application>Microsoft Office PowerPoint</Application>
  <PresentationFormat>Довільний</PresentationFormat>
  <Paragraphs>207</Paragraphs>
  <Slides>14</Slides>
  <Notes>11</Notes>
  <HiddenSlides>0</HiddenSlides>
  <MMClips>0</MMClips>
  <ScaleCrop>false</ScaleCrop>
  <HeadingPairs>
    <vt:vector size="6" baseType="variant">
      <vt:variant>
        <vt:lpstr>Використані шрифти</vt:lpstr>
      </vt:variant>
      <vt:variant>
        <vt:i4>10</vt:i4>
      </vt:variant>
      <vt:variant>
        <vt:lpstr>Тема</vt:lpstr>
      </vt:variant>
      <vt:variant>
        <vt:i4>1</vt:i4>
      </vt:variant>
      <vt:variant>
        <vt:lpstr>Заголовки слайдів</vt:lpstr>
      </vt:variant>
      <vt:variant>
        <vt:i4>14</vt:i4>
      </vt:variant>
    </vt:vector>
  </HeadingPairs>
  <TitlesOfParts>
    <vt:vector size="25" baseType="lpstr">
      <vt:lpstr>Calibri</vt:lpstr>
      <vt:lpstr>Bebas Neue Cyrillic</vt:lpstr>
      <vt:lpstr>Montserrat Bold</vt:lpstr>
      <vt:lpstr>Open Sans</vt:lpstr>
      <vt:lpstr>Open Sans Bold</vt:lpstr>
      <vt:lpstr>Arimo</vt:lpstr>
      <vt:lpstr>Another Shabby</vt:lpstr>
      <vt:lpstr>Roboto Bold</vt:lpstr>
      <vt:lpstr>Arial</vt:lpstr>
      <vt:lpstr>Arimo Bold</vt:lpstr>
      <vt:lpstr>Office Theme</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Reunite Ukraine_презентація для дорослих.pptx</dc:title>
  <dc:creator>Людмила Заїка</dc:creator>
  <cp:lastModifiedBy>Людмила Заїка</cp:lastModifiedBy>
  <cp:revision>5</cp:revision>
  <dcterms:created xsi:type="dcterms:W3CDTF">2006-08-16T00:00:00Z</dcterms:created>
  <dcterms:modified xsi:type="dcterms:W3CDTF">2024-09-12T12:45:18Z</dcterms:modified>
  <dc:identifier>DAGKobQ-zOs</dc:identifier>
</cp:coreProperties>
</file>